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2" r:id="rId6"/>
    <p:sldId id="258" r:id="rId7"/>
    <p:sldId id="278" r:id="rId8"/>
    <p:sldId id="279" r:id="rId9"/>
    <p:sldId id="280" r:id="rId10"/>
    <p:sldId id="281" r:id="rId11"/>
    <p:sldId id="282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280" autoAdjust="0"/>
  </p:normalViewPr>
  <p:slideViewPr>
    <p:cSldViewPr>
      <p:cViewPr varScale="1">
        <p:scale>
          <a:sx n="61" d="100"/>
          <a:sy n="61" d="100"/>
        </p:scale>
        <p:origin x="62" y="509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4/22/2017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4/22/2017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4/22/2017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Measure Spiritual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Hannah’s question about growing</a:t>
            </a:r>
            <a:endParaRPr lang="en-US" sz="3600" dirty="0"/>
          </a:p>
          <a:p>
            <a:r>
              <a:rPr lang="en-US" sz="3600" dirty="0" smtClean="0"/>
              <a:t>Why is measuring our spiritual progress important?</a:t>
            </a:r>
            <a:endParaRPr lang="en-US" sz="3600" dirty="0"/>
          </a:p>
          <a:p>
            <a:r>
              <a:rPr lang="en-US" sz="3600" dirty="0" smtClean="0"/>
              <a:t>What hinders us from measuring our spiritual progress?</a:t>
            </a:r>
          </a:p>
          <a:p>
            <a:r>
              <a:rPr lang="en-US" sz="3600" dirty="0" smtClean="0"/>
              <a:t>What admonitions for this do we find in God’s word?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7200"/>
            <a:ext cx="8458201" cy="838200"/>
          </a:xfrm>
        </p:spPr>
        <p:txBody>
          <a:bodyPr/>
          <a:lstStyle/>
          <a:p>
            <a:r>
              <a:rPr lang="en-US" dirty="0" smtClean="0"/>
              <a:t>Compare Yourself to Christ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00200"/>
            <a:ext cx="8458201" cy="3124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Luke 6:40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Jesus is the perfect example for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We can get a true measure of our progress because Jesus does not change and neither will His word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7200"/>
            <a:ext cx="8458201" cy="838200"/>
          </a:xfrm>
        </p:spPr>
        <p:txBody>
          <a:bodyPr/>
          <a:lstStyle/>
          <a:p>
            <a:r>
              <a:rPr lang="en-US" dirty="0" smtClean="0"/>
              <a:t>Compare Your Purity Level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00200"/>
            <a:ext cx="8458201" cy="5105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James 4:8 – tells us to “purify our hearts”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Our service to God is not worth anything if we are not walking in purity – Matt. 5:8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We need to continually refine or adjust our filters to keep the dirt and sin of this world out of our lives</a:t>
            </a:r>
          </a:p>
        </p:txBody>
      </p:sp>
    </p:spTree>
    <p:extLst>
      <p:ext uri="{BB962C8B-B14F-4D97-AF65-F5344CB8AC3E}">
        <p14:creationId xmlns:p14="http://schemas.microsoft.com/office/powerpoint/2010/main" val="25465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7200"/>
            <a:ext cx="8458201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Ask Others To Provide Feedback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00200"/>
            <a:ext cx="8458201" cy="5105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Phil. 2:20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We each need to find someone who we can be accountable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We may be hesitant to do this and ask for feedback – but this feedback may provide advice or encouragement that will help us to grow significantly as a child of God</a:t>
            </a:r>
          </a:p>
        </p:txBody>
      </p:sp>
    </p:spTree>
    <p:extLst>
      <p:ext uri="{BB962C8B-B14F-4D97-AF65-F5344CB8AC3E}">
        <p14:creationId xmlns:p14="http://schemas.microsoft.com/office/powerpoint/2010/main" val="41552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7200"/>
            <a:ext cx="8458201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00200"/>
            <a:ext cx="8458201" cy="5105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A very good reason for us to measure our spiritual growth…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Are we going in the right direction – toward God?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If we are not progressing toward God – we can change things to do so!</a:t>
            </a:r>
          </a:p>
        </p:txBody>
      </p:sp>
    </p:spTree>
    <p:extLst>
      <p:ext uri="{BB962C8B-B14F-4D97-AF65-F5344CB8AC3E}">
        <p14:creationId xmlns:p14="http://schemas.microsoft.com/office/powerpoint/2010/main" val="24281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7200"/>
            <a:ext cx="8458201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for us to consider: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00200"/>
            <a:ext cx="8458201" cy="5105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Describe a “mountain top” experience you have had in your spiritual life as a Christian. A “down in the valley” experience?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If you were to rate the quality of your spiritual life in the past year, what would it be?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400" dirty="0" smtClean="0"/>
              <a:t>Very Poor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400" dirty="0" smtClean="0"/>
              <a:t>Poor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400" dirty="0" smtClean="0"/>
              <a:t>Passing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400" dirty="0" smtClean="0"/>
              <a:t>Good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400" dirty="0" smtClean="0"/>
              <a:t>Great</a:t>
            </a:r>
          </a:p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en-US" sz="2400" dirty="0" smtClean="0"/>
              <a:t>Can’t wait for Jesus to come</a:t>
            </a:r>
          </a:p>
          <a:p>
            <a:pPr lvl="1"/>
            <a:r>
              <a:rPr lang="en-US" sz="2800" dirty="0" smtClean="0"/>
              <a:t>Why the score?</a:t>
            </a:r>
          </a:p>
        </p:txBody>
      </p:sp>
    </p:spTree>
    <p:extLst>
      <p:ext uri="{BB962C8B-B14F-4D97-AF65-F5344CB8AC3E}">
        <p14:creationId xmlns:p14="http://schemas.microsoft.com/office/powerpoint/2010/main" val="24474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7200"/>
            <a:ext cx="8458201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for us to consider: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00200"/>
            <a:ext cx="8458201" cy="51054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2800" dirty="0" smtClean="0"/>
              <a:t>In your opinion, what causes “spiritual 	dryness”?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Explain this statement: Purity is the gateway to peace.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Name two things that a person can do in order to mature their spiritual life. Two things that inhibit spiritual growth.</a:t>
            </a:r>
          </a:p>
        </p:txBody>
      </p:sp>
    </p:spTree>
    <p:extLst>
      <p:ext uri="{BB962C8B-B14F-4D97-AF65-F5344CB8AC3E}">
        <p14:creationId xmlns:p14="http://schemas.microsoft.com/office/powerpoint/2010/main" val="35738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48</TotalTime>
  <Words>302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Euphemia</vt:lpstr>
      <vt:lpstr>Wingdings</vt:lpstr>
      <vt:lpstr>Serenity 16x9</vt:lpstr>
      <vt:lpstr>How to Measure Spiritual Success</vt:lpstr>
      <vt:lpstr>Introduction</vt:lpstr>
      <vt:lpstr>Compare Yourself to Christ </vt:lpstr>
      <vt:lpstr>Compare Your Purity Level </vt:lpstr>
      <vt:lpstr>Ask Others To Provide Feedback </vt:lpstr>
      <vt:lpstr>Summary </vt:lpstr>
      <vt:lpstr>Questions for us to consider:</vt:lpstr>
      <vt:lpstr>Questions for us to consider:</vt:lpstr>
    </vt:vector>
  </TitlesOfParts>
  <Company>Cuyahoga County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Measure Spiritual Success</dc:title>
  <dc:creator>patron</dc:creator>
  <cp:lastModifiedBy>patron</cp:lastModifiedBy>
  <cp:revision>7</cp:revision>
  <dcterms:created xsi:type="dcterms:W3CDTF">2017-04-22T19:02:23Z</dcterms:created>
  <dcterms:modified xsi:type="dcterms:W3CDTF">2017-04-22T19:52:09Z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