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2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5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4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4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9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4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2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9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1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enic mountain landscape with stars in the sky">
            <a:extLst>
              <a:ext uri="{FF2B5EF4-FFF2-40B4-BE49-F238E27FC236}">
                <a16:creationId xmlns:a16="http://schemas.microsoft.com/office/drawing/2014/main" id="{11E961B3-4022-4631-9CA3-EF4882E135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l="472" r="11531" b="-1"/>
          <a:stretch/>
        </p:blipFill>
        <p:spPr>
          <a:xfrm>
            <a:off x="20" y="-19049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F42DE2-BAC9-4ADF-A10D-EB311BCF0F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Christian Olympics – Preparing to Run the Race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270DE81-5A25-4E42-B3DD-F3EDA9C757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9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3149-9056-4602-82B5-0F483C879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B9B77-1454-4BBA-9AAD-E54107BA7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Text: 1 Corinthians 9:26-27</a:t>
            </a:r>
          </a:p>
          <a:p>
            <a:r>
              <a:rPr lang="en-US" dirty="0"/>
              <a:t>Paul speaks of how he does what is necessary so that he may run to win that crown.</a:t>
            </a:r>
          </a:p>
          <a:p>
            <a:r>
              <a:rPr lang="en-US" dirty="0"/>
              <a:t>This means he brings his body into subjection </a:t>
            </a:r>
            <a:r>
              <a:rPr lang="en-US"/>
              <a:t>to His </a:t>
            </a:r>
            <a:r>
              <a:rPr lang="en-US" dirty="0"/>
              <a:t>will.</a:t>
            </a:r>
          </a:p>
          <a:p>
            <a:r>
              <a:rPr lang="en-US" dirty="0"/>
              <a:t>By doing this he prepares himself to run faithfully.</a:t>
            </a:r>
          </a:p>
          <a:p>
            <a:r>
              <a:rPr lang="en-US" dirty="0"/>
              <a:t>What do we need to prepare to run the race before us?</a:t>
            </a:r>
          </a:p>
        </p:txBody>
      </p:sp>
    </p:spTree>
    <p:extLst>
      <p:ext uri="{BB962C8B-B14F-4D97-AF65-F5344CB8AC3E}">
        <p14:creationId xmlns:p14="http://schemas.microsoft.com/office/powerpoint/2010/main" val="281625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793B-1817-4649-91E3-DD6B03DD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Proper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D14EB-60DA-41A1-BD2A-63B56F8D4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Attitude is important when running a race.</a:t>
            </a:r>
          </a:p>
          <a:p>
            <a:r>
              <a:rPr lang="en-US" dirty="0"/>
              <a:t>Before we can run the Christian race, we must have a “can do” attitude – Matt.7:24-27; 11:15; John 10:27; James 1:22-25; Luke 14:26-33; Rev. 2:10</a:t>
            </a:r>
          </a:p>
          <a:p>
            <a:r>
              <a:rPr lang="en-US" dirty="0"/>
              <a:t>We must be willing to hear the Lord and do His will in our life – John 7:17; Micah 4:1-2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4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9035-BFFC-40F3-9612-6B5ED3E2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Proper 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F9259-B7CF-4FB3-A478-6031EF75F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runner or athlete isn’t going to get very far if he or she hasn’t fed their body the right things.</a:t>
            </a:r>
          </a:p>
          <a:p>
            <a:r>
              <a:rPr lang="en-US" dirty="0"/>
              <a:t>We need the proper nutrition to run the Christian race –    John 6:35; 6:48; 1 Pet. 2:2; Heb. 5:14; John 4:13-14; Rev. 21:6; 22:17; Matt. 5:6</a:t>
            </a:r>
          </a:p>
          <a:p>
            <a:r>
              <a:rPr lang="en-US" dirty="0"/>
              <a:t>We must believe that Jesus is the Son of God – John 6:29; 8:24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28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F3EE-5D78-48BF-AB44-AB13505EA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Proper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C7A3-AE38-437D-9D39-DEB75ED5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runner or athlete isn’t going to last very long if he or she doesn’t train properly.</a:t>
            </a:r>
          </a:p>
          <a:p>
            <a:r>
              <a:rPr lang="en-US" dirty="0"/>
              <a:t>We need proper training to run the Christian race –                   1 Cor. 9:26; Rom. 8:13; 1 Thess. 5:6; James 5:11; 2 Tim. 2:10; Luke 21:19; Rev. 14:12</a:t>
            </a:r>
          </a:p>
          <a:p>
            <a:r>
              <a:rPr lang="en-US" dirty="0"/>
              <a:t>We must be penitent of our sins and change – Luke 24:47; Acts 17:30</a:t>
            </a:r>
          </a:p>
        </p:txBody>
      </p:sp>
    </p:spTree>
    <p:extLst>
      <p:ext uri="{BB962C8B-B14F-4D97-AF65-F5344CB8AC3E}">
        <p14:creationId xmlns:p14="http://schemas.microsoft.com/office/powerpoint/2010/main" val="189028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076B0-211D-403C-BC59-1AE8EF7C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Proper Attire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EA09A-F95F-4023-A728-B4CBAD3EC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runner or athlete won’t last very long without the proper attire.</a:t>
            </a:r>
          </a:p>
          <a:p>
            <a:r>
              <a:rPr lang="en-US" dirty="0"/>
              <a:t>We need the proper attire to begin the Christian race -       Matt. 22:11-13; Rev. 7:14; Gal. 3:27; Eph. 6:15</a:t>
            </a:r>
          </a:p>
          <a:p>
            <a:r>
              <a:rPr lang="en-US" dirty="0"/>
              <a:t>We must confess Christ and be baptized – Rom. 10:10;             1 Tim. 6:12; Rom. 6:1-11; Acts 2:38; 22:16</a:t>
            </a:r>
          </a:p>
        </p:txBody>
      </p:sp>
    </p:spTree>
    <p:extLst>
      <p:ext uri="{BB962C8B-B14F-4D97-AF65-F5344CB8AC3E}">
        <p14:creationId xmlns:p14="http://schemas.microsoft.com/office/powerpoint/2010/main" val="413688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8C70-AB34-477B-B5F0-134CB93B1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50333-6D6F-410E-89C1-A71F3539C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must we do to prepare to run the Christian race?</a:t>
            </a:r>
          </a:p>
          <a:p>
            <a:r>
              <a:rPr lang="en-US" dirty="0"/>
              <a:t>Have the proper attitude – hear with a view toward obedience.</a:t>
            </a:r>
          </a:p>
          <a:p>
            <a:r>
              <a:rPr lang="en-US" dirty="0"/>
              <a:t>Take the proper nutrition – believing in Jesus and His teaching.</a:t>
            </a:r>
          </a:p>
          <a:p>
            <a:r>
              <a:rPr lang="en-US" dirty="0"/>
              <a:t>Engage in the proper training – repent of our sins and change our lives.</a:t>
            </a:r>
          </a:p>
          <a:p>
            <a:r>
              <a:rPr lang="en-US" dirty="0"/>
              <a:t>Wear the proper attire – put on Christ in baptism</a:t>
            </a:r>
          </a:p>
          <a:p>
            <a:r>
              <a:rPr lang="en-US" dirty="0"/>
              <a:t>Once we have done all these things in order to run the Christian race – then we must remain faithful to God every day of our life! </a:t>
            </a:r>
          </a:p>
        </p:txBody>
      </p:sp>
    </p:spTree>
    <p:extLst>
      <p:ext uri="{BB962C8B-B14F-4D97-AF65-F5344CB8AC3E}">
        <p14:creationId xmlns:p14="http://schemas.microsoft.com/office/powerpoint/2010/main" val="778408757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444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AvenirNext LT Pro Medium</vt:lpstr>
      <vt:lpstr>Posterama</vt:lpstr>
      <vt:lpstr>ExploreVTI</vt:lpstr>
      <vt:lpstr>Christian Olympics – Preparing to Run the Race</vt:lpstr>
      <vt:lpstr>Introduction</vt:lpstr>
      <vt:lpstr>The Proper Attitude</vt:lpstr>
      <vt:lpstr>The Proper Nutrition</vt:lpstr>
      <vt:lpstr>The Proper Training</vt:lpstr>
      <vt:lpstr>The Proper Attire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Olympics – Preparing to Run the Race</dc:title>
  <dc:creator>rob espinosa</dc:creator>
  <cp:lastModifiedBy>rob espinosa</cp:lastModifiedBy>
  <cp:revision>2</cp:revision>
  <dcterms:created xsi:type="dcterms:W3CDTF">2022-02-20T03:47:18Z</dcterms:created>
  <dcterms:modified xsi:type="dcterms:W3CDTF">2022-02-20T05:22:19Z</dcterms:modified>
</cp:coreProperties>
</file>