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>
        <p:scale>
          <a:sx n="91" d="100"/>
          <a:sy n="91" d="100"/>
        </p:scale>
        <p:origin x="139" y="-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Let Us Develop patience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23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986B5-C381-464A-A74A-7D5E6503D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1F15E-4484-4873-B58D-F9DE079A0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Text: 2 Peter 1:5-7</a:t>
            </a:r>
          </a:p>
          <a:p>
            <a:r>
              <a:rPr lang="en-US" sz="2800" dirty="0"/>
              <a:t>In these verses “the Christian graces” are listed</a:t>
            </a:r>
          </a:p>
          <a:p>
            <a:r>
              <a:rPr lang="en-US" sz="2800" dirty="0"/>
              <a:t>According to vs. 5, we are to give all diligence in developing them</a:t>
            </a:r>
          </a:p>
          <a:p>
            <a:r>
              <a:rPr lang="en-US" sz="2800" dirty="0"/>
              <a:t>This morning we are concentrating on the 4</a:t>
            </a:r>
            <a:r>
              <a:rPr lang="en-US" sz="2800" baseline="30000" dirty="0"/>
              <a:t>th</a:t>
            </a:r>
            <a:r>
              <a:rPr lang="en-US" sz="2800" dirty="0"/>
              <a:t> grace – “patience”</a:t>
            </a:r>
          </a:p>
        </p:txBody>
      </p:sp>
    </p:spTree>
    <p:extLst>
      <p:ext uri="{BB962C8B-B14F-4D97-AF65-F5344CB8AC3E}">
        <p14:creationId xmlns:p14="http://schemas.microsoft.com/office/powerpoint/2010/main" val="2360428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E92A3-4EC0-4A9D-9F02-322C626E0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us first define patience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CAC59-FEC1-461E-A3A2-D5B6F104C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bible contains several words that are translated “patience”</a:t>
            </a:r>
          </a:p>
          <a:p>
            <a:r>
              <a:rPr lang="en-US" dirty="0"/>
              <a:t>One word can also be translated “longsuffering”</a:t>
            </a:r>
          </a:p>
          <a:p>
            <a:pPr lvl="1"/>
            <a:r>
              <a:rPr lang="en-US" dirty="0"/>
              <a:t>This is the spirit we are to have while we go through periods of difficulty</a:t>
            </a:r>
          </a:p>
          <a:p>
            <a:pPr lvl="1"/>
            <a:r>
              <a:rPr lang="en-US" dirty="0"/>
              <a:t>This kind of “patience” is illustrated by the farmer (James 5:7)</a:t>
            </a:r>
          </a:p>
          <a:p>
            <a:pPr lvl="1"/>
            <a:r>
              <a:rPr lang="en-US" dirty="0"/>
              <a:t>We are to develop this kind of “patience” (James 5:8)</a:t>
            </a:r>
          </a:p>
          <a:p>
            <a:r>
              <a:rPr lang="en-US" dirty="0"/>
              <a:t>Another word can also be translated “endurance”, “steadfastness”, or “perseverance”</a:t>
            </a:r>
          </a:p>
          <a:p>
            <a:pPr lvl="1"/>
            <a:r>
              <a:rPr lang="en-US" dirty="0"/>
              <a:t>We develop this type of “patience” as a result of going through periods of difficulty  (James 1:3-4)</a:t>
            </a:r>
          </a:p>
          <a:p>
            <a:pPr lvl="1"/>
            <a:r>
              <a:rPr lang="en-US" dirty="0"/>
              <a:t>This is the type of “patience” mentioned in 2 Peter 1:6</a:t>
            </a:r>
          </a:p>
        </p:txBody>
      </p:sp>
    </p:spTree>
    <p:extLst>
      <p:ext uri="{BB962C8B-B14F-4D97-AF65-F5344CB8AC3E}">
        <p14:creationId xmlns:p14="http://schemas.microsoft.com/office/powerpoint/2010/main" val="2071350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esting My Patience God Quotes">
            <a:extLst>
              <a:ext uri="{FF2B5EF4-FFF2-40B4-BE49-F238E27FC236}">
                <a16:creationId xmlns:a16="http://schemas.microsoft.com/office/drawing/2014/main" id="{C71955BF-82C6-47C4-BCD9-0B2AE1ADC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571500"/>
            <a:ext cx="52387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895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9698F-C7F4-4A7F-A5D0-B25699193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must develop patience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20EB2-33C2-4122-A8AF-688B05C06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We must develop “patience” because of what “impatience” will do to us.</a:t>
            </a:r>
          </a:p>
          <a:p>
            <a:pPr lvl="1"/>
            <a:r>
              <a:rPr lang="en-US" dirty="0"/>
              <a:t>“impatience will cause a person to quit or give up.</a:t>
            </a:r>
          </a:p>
          <a:p>
            <a:pPr lvl="1"/>
            <a:r>
              <a:rPr lang="en-US" dirty="0"/>
              <a:t>Jesus illustrated this point in His parable of the </a:t>
            </a:r>
            <a:r>
              <a:rPr lang="en-US" dirty="0" err="1"/>
              <a:t>sower</a:t>
            </a:r>
            <a:r>
              <a:rPr lang="en-US" dirty="0"/>
              <a:t> (matt. 13:20-21).</a:t>
            </a:r>
          </a:p>
          <a:p>
            <a:pPr lvl="1"/>
            <a:r>
              <a:rPr lang="en-US" dirty="0"/>
              <a:t>A person who quits following the Lord will lose his soul.</a:t>
            </a:r>
          </a:p>
          <a:p>
            <a:r>
              <a:rPr lang="en-US" dirty="0"/>
              <a:t>We must develop “patience” because the Bible teaches us to do so.</a:t>
            </a:r>
          </a:p>
          <a:p>
            <a:pPr lvl="1"/>
            <a:r>
              <a:rPr lang="en-US" dirty="0"/>
              <a:t>Luke 21:19; Rom. 12:12; 1 Thess. 5:14; Heb. 12:1</a:t>
            </a:r>
          </a:p>
          <a:p>
            <a:r>
              <a:rPr lang="en-US" dirty="0"/>
              <a:t>The Bible shows how “patience” will help us.</a:t>
            </a:r>
          </a:p>
          <a:p>
            <a:pPr lvl="1"/>
            <a:r>
              <a:rPr lang="en-US" dirty="0"/>
              <a:t>“patience” will help us in bearing fruit (</a:t>
            </a:r>
            <a:r>
              <a:rPr lang="en-US" dirty="0" err="1"/>
              <a:t>luke</a:t>
            </a:r>
            <a:r>
              <a:rPr lang="en-US" dirty="0"/>
              <a:t> 8:15; john 15:8)</a:t>
            </a:r>
          </a:p>
          <a:p>
            <a:pPr lvl="1"/>
            <a:r>
              <a:rPr lang="en-US" dirty="0"/>
              <a:t>“patience” will help us as we wait to receive God’s promise (</a:t>
            </a:r>
            <a:r>
              <a:rPr lang="en-US" dirty="0" err="1"/>
              <a:t>heb.</a:t>
            </a:r>
            <a:r>
              <a:rPr lang="en-US" dirty="0"/>
              <a:t> 10:36; 6:15)</a:t>
            </a:r>
          </a:p>
          <a:p>
            <a:pPr lvl="1"/>
            <a:r>
              <a:rPr lang="en-US" dirty="0"/>
              <a:t>“patience” will help us to avoid falling away (2 pet. 1:6, 8-10)</a:t>
            </a:r>
          </a:p>
          <a:p>
            <a:pPr lvl="1"/>
            <a:r>
              <a:rPr lang="en-US" dirty="0"/>
              <a:t>“patience” will help us when we pray (psalm 40:1)</a:t>
            </a:r>
          </a:p>
        </p:txBody>
      </p:sp>
    </p:spTree>
    <p:extLst>
      <p:ext uri="{BB962C8B-B14F-4D97-AF65-F5344CB8AC3E}">
        <p14:creationId xmlns:p14="http://schemas.microsoft.com/office/powerpoint/2010/main" val="58464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sting My Patience God Quotes">
            <a:extLst>
              <a:ext uri="{FF2B5EF4-FFF2-40B4-BE49-F238E27FC236}">
                <a16:creationId xmlns:a16="http://schemas.microsoft.com/office/drawing/2014/main" id="{F2CAADF7-0A62-432B-9CF3-6AD234328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38" y="903914"/>
            <a:ext cx="7042073" cy="505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766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78D8A-2A36-4AAD-A5A9-D987F46A0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develop patience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1180-2527-40D5-A0F6-F2D2CF028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we face trials, we must ask for wisdom (</a:t>
            </a:r>
            <a:r>
              <a:rPr lang="en-US" dirty="0" err="1"/>
              <a:t>james</a:t>
            </a:r>
            <a:r>
              <a:rPr lang="en-US" dirty="0"/>
              <a:t> 1:5-6).</a:t>
            </a:r>
          </a:p>
          <a:p>
            <a:r>
              <a:rPr lang="en-US" dirty="0"/>
              <a:t>We must develop the right kind of love because Christian love “</a:t>
            </a:r>
            <a:r>
              <a:rPr lang="en-US" dirty="0" err="1"/>
              <a:t>endureth</a:t>
            </a:r>
            <a:r>
              <a:rPr lang="en-US" dirty="0"/>
              <a:t> all things” (1 cor. 13:7)</a:t>
            </a:r>
          </a:p>
          <a:p>
            <a:r>
              <a:rPr lang="en-US" dirty="0"/>
              <a:t>We must look to the proper role models such as:</a:t>
            </a:r>
          </a:p>
          <a:p>
            <a:pPr lvl="1"/>
            <a:r>
              <a:rPr lang="en-US" dirty="0"/>
              <a:t>Christ (</a:t>
            </a:r>
            <a:r>
              <a:rPr lang="en-US" dirty="0" err="1"/>
              <a:t>heb.</a:t>
            </a:r>
            <a:r>
              <a:rPr lang="en-US" dirty="0"/>
              <a:t> 12:2-3)</a:t>
            </a:r>
          </a:p>
          <a:p>
            <a:pPr lvl="1"/>
            <a:r>
              <a:rPr lang="en-US" dirty="0"/>
              <a:t>The prophets (</a:t>
            </a:r>
            <a:r>
              <a:rPr lang="en-US" dirty="0" err="1"/>
              <a:t>james</a:t>
            </a:r>
            <a:r>
              <a:rPr lang="en-US" dirty="0"/>
              <a:t> 5:10)</a:t>
            </a:r>
          </a:p>
          <a:p>
            <a:pPr lvl="1"/>
            <a:r>
              <a:rPr lang="en-US" dirty="0"/>
              <a:t>Job (</a:t>
            </a:r>
            <a:r>
              <a:rPr lang="en-US" dirty="0" err="1"/>
              <a:t>james</a:t>
            </a:r>
            <a:r>
              <a:rPr lang="en-US" dirty="0"/>
              <a:t> 5:11)</a:t>
            </a:r>
          </a:p>
          <a:p>
            <a:r>
              <a:rPr lang="en-US" dirty="0"/>
              <a:t>We must learn to “wait upon the Lord” (isa. 40:28-31)</a:t>
            </a:r>
          </a:p>
        </p:txBody>
      </p:sp>
    </p:spTree>
    <p:extLst>
      <p:ext uri="{BB962C8B-B14F-4D97-AF65-F5344CB8AC3E}">
        <p14:creationId xmlns:p14="http://schemas.microsoft.com/office/powerpoint/2010/main" val="1508858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sting My Patience God Quotes">
            <a:extLst>
              <a:ext uri="{FF2B5EF4-FFF2-40B4-BE49-F238E27FC236}">
                <a16:creationId xmlns:a16="http://schemas.microsoft.com/office/drawing/2014/main" id="{5C27B8F1-8802-43CC-A057-D30A646F3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571500"/>
            <a:ext cx="52387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342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FFC8F-A5A1-4655-ACBC-5278CA900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8B993-A556-43A6-8DAB-E166FEE9B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Peter understood the importance of remembering to develop all of the Christian graces (2 peter 1:12, 15).</a:t>
            </a:r>
          </a:p>
          <a:p>
            <a:r>
              <a:rPr lang="en-US" dirty="0"/>
              <a:t>He was especially mindful of the need for “patience” (2 peter 1:13-14).</a:t>
            </a:r>
          </a:p>
          <a:p>
            <a:r>
              <a:rPr lang="en-US" dirty="0"/>
              <a:t>Just before he closed his letter Peter issued a strong warning that relates to “patience” (2 peter 3:17).</a:t>
            </a:r>
          </a:p>
          <a:p>
            <a:r>
              <a:rPr lang="en-US" dirty="0"/>
              <a:t>Developing “patience” is not easy, but the benefits and rewards are very special     (2 peter 1:10-11</a:t>
            </a:r>
            <a:r>
              <a:rPr lang="en-US"/>
              <a:t>; romans 8:18)</a:t>
            </a:r>
          </a:p>
        </p:txBody>
      </p:sp>
    </p:spTree>
    <p:extLst>
      <p:ext uri="{BB962C8B-B14F-4D97-AF65-F5344CB8AC3E}">
        <p14:creationId xmlns:p14="http://schemas.microsoft.com/office/powerpoint/2010/main" val="3466243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tf00001033_wac</Template>
  <TotalTime>87</TotalTime>
  <Words>502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Mesh</vt:lpstr>
      <vt:lpstr>Let Us Develop patience</vt:lpstr>
      <vt:lpstr>introduction</vt:lpstr>
      <vt:lpstr>Let us first define patience</vt:lpstr>
      <vt:lpstr>PowerPoint Presentation</vt:lpstr>
      <vt:lpstr>Why we must develop patience</vt:lpstr>
      <vt:lpstr>PowerPoint Presentation</vt:lpstr>
      <vt:lpstr>How to develop patience</vt:lpstr>
      <vt:lpstr>PowerPoint 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 Us Develop patience</dc:title>
  <dc:creator>rob espinosa</dc:creator>
  <cp:lastModifiedBy>rob espinosa</cp:lastModifiedBy>
  <cp:revision>4</cp:revision>
  <dcterms:created xsi:type="dcterms:W3CDTF">2022-03-20T04:29:58Z</dcterms:created>
  <dcterms:modified xsi:type="dcterms:W3CDTF">2022-03-20T05:57:11Z</dcterms:modified>
</cp:coreProperties>
</file>