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2" r:id="rId5"/>
    <p:sldId id="263" r:id="rId6"/>
    <p:sldId id="264" r:id="rId7"/>
    <p:sldId id="259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8F5E-32BD-4E9A-916D-87FACB20F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612C2-C2A9-408E-BE4D-30FA649F2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046B-CAF0-4ACE-8A5B-4CF586A7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2E852-207C-4BBD-9A6E-77F8F10C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D003-CAD6-4132-98F9-6A28FE79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2330-FDC2-465F-81F8-A5EB4126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DF287-3A59-4E00-84AC-6A9E4950F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0357-55AE-4D7D-B8B8-BA6D5EF2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70BF4-9FCE-4F43-9412-0ECF38C3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0D8-AED0-4753-A409-BD699D22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927EF-6408-4795-B355-78200507B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A0DA8-AB6F-454F-9FD5-27B5DB8A1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200D5-7B6C-4C61-A437-BBB7F8DE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9AD59-7BB0-47C3-B08F-5DDC49D1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4F388-4353-43BC-BD98-C885E91E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3549-223A-4E63-AB94-D87EE72D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3175-85BE-445D-86C1-D44B0A470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C97E-C10C-49B7-9070-74D098C5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E82E4-6CB7-4722-8328-FCDB99BA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76CC4-7A31-4B8A-8CE7-205183ED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7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EAEA-1B83-4472-9789-C60A8685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7EFB-7EFF-4C44-AD8B-301DBAD5B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8CCC-F530-4F19-B287-007746EB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72BA2-CA04-43F0-982A-E08C378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8236-B4A4-4E6B-B89B-F8DD0DAF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6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8C59-5756-4511-A7D1-B56F65BF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E5A2-E949-4399-9661-3E7A77637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C781F-8C4E-4F74-B29D-9F805FAA1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A84E-E96F-4C11-9F70-F4B11C6F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1442D-F79C-4427-B1F3-B0F84722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CD82-6CAE-489B-8D55-9D5C5674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AA08-67EA-47A0-B19C-592A9F56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9E196-ED27-43F2-91F8-6F248B0E1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13A48-6F9D-46FC-B75B-4A3F6DBD4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90D69-F7E9-4143-B550-DE5CBA278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32334-2095-4B3C-978B-44642AA9B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6268C-ECA4-4461-9922-9B6F0E7C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F287D-B7EA-4149-B79A-672FAC12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4664-B6C1-41D3-B779-B8B3EB9B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4463-32AD-4B1D-88B2-441F25EA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D5EE5-8E37-4923-99CC-223F5C5A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84CFC-61FF-47E5-A9FB-7C1B8687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6E244-BA99-46A9-BB3D-645617B0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9EF46-1E3A-485C-B0AE-5B08801A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8FDE2-BCBC-49E7-B21F-969AB552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561B7-0298-413A-81F7-2CBA1F4D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3E2C-7798-43AE-9043-40F376D0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90DA-C13D-4B60-89E4-FA847629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C1F00-199A-4CF2-9432-DD5A1CF9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A0D3B-04AE-43E6-BE6A-8C661BC8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CAE48-D8BA-4886-BC7B-DA34175F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AF927-F51A-4C7A-919C-50A3FE8C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4BB7-F7C5-4383-9FAE-8F5E16DA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BA0A1-2CB0-4028-BBA5-D40EA7331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2597-8841-4505-A3F2-9873F0201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23B34-35CB-4633-9C8B-493C30B9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44E8C-1922-4AF5-BAEA-8884493B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C54C0-2CC5-42DE-8D89-085F07C5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6F81B-4EB1-4800-8810-225EE1D8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8D195-5E51-4E03-8F49-FA0607A84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68AF-D25A-4FCB-B0C2-34E436B38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202AC-C0D2-4261-9764-D389BF0843A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F42DE-B82F-488E-918A-5167E199D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85663-32E5-49E6-AE71-8C797E40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A0A2-BD68-4050-8F6F-0034EE86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69E0A-4BD1-4F13-89F0-D1C9A4FC4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AB9CB-3EE4-4B48-82E0-087CDB469678}"/>
              </a:ext>
            </a:extLst>
          </p:cNvPr>
          <p:cNvSpPr txBox="1"/>
          <p:nvPr/>
        </p:nvSpPr>
        <p:spPr>
          <a:xfrm>
            <a:off x="2286000" y="520996"/>
            <a:ext cx="701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Algerian" panose="04020705040A02060702" pitchFamily="82" charset="0"/>
              </a:rPr>
              <a:t>PRIORITIES BASED ON PERSPECTIVE</a:t>
            </a:r>
          </a:p>
        </p:txBody>
      </p:sp>
    </p:spTree>
    <p:extLst>
      <p:ext uri="{BB962C8B-B14F-4D97-AF65-F5344CB8AC3E}">
        <p14:creationId xmlns:p14="http://schemas.microsoft.com/office/powerpoint/2010/main" val="361402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70172-AD66-4661-A0BC-3C21B35A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0DDC1-EB2A-477E-8E29-ACC1494A46F0}"/>
              </a:ext>
            </a:extLst>
          </p:cNvPr>
          <p:cNvSpPr txBox="1"/>
          <p:nvPr/>
        </p:nvSpPr>
        <p:spPr>
          <a:xfrm>
            <a:off x="659219" y="2743200"/>
            <a:ext cx="4136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lgerian" panose="04020705040A02060702" pitchFamily="82" charset="0"/>
              </a:rPr>
              <a:t>OUR PERSPECTIVE ESTABLISHES OUR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5CB60-0A57-4E03-9649-FC6480E67202}"/>
              </a:ext>
            </a:extLst>
          </p:cNvPr>
          <p:cNvSpPr txBox="1"/>
          <p:nvPr/>
        </p:nvSpPr>
        <p:spPr>
          <a:xfrm>
            <a:off x="7283302" y="2934586"/>
            <a:ext cx="4136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lgerian" panose="04020705040A02060702" pitchFamily="82" charset="0"/>
              </a:rPr>
              <a:t>JESUS CAME TO GIVE US </a:t>
            </a:r>
            <a:r>
              <a:rPr lang="en-US" sz="4800" b="1">
                <a:latin typeface="Algerian" panose="04020705040A02060702" pitchFamily="82" charset="0"/>
              </a:rPr>
              <a:t>A SPIRITUAL </a:t>
            </a:r>
            <a:r>
              <a:rPr lang="en-US" sz="4800" b="1" dirty="0">
                <a:latin typeface="Algerian" panose="04020705040A02060702" pitchFamily="82" charset="0"/>
              </a:rPr>
              <a:t>PERSPECTIVE ON LIFE</a:t>
            </a:r>
          </a:p>
        </p:txBody>
      </p:sp>
    </p:spTree>
    <p:extLst>
      <p:ext uri="{BB962C8B-B14F-4D97-AF65-F5344CB8AC3E}">
        <p14:creationId xmlns:p14="http://schemas.microsoft.com/office/powerpoint/2010/main" val="18204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E4CF1C-8298-486C-AA28-C87DD7046D6F}"/>
              </a:ext>
            </a:extLst>
          </p:cNvPr>
          <p:cNvSpPr txBox="1"/>
          <p:nvPr/>
        </p:nvSpPr>
        <p:spPr>
          <a:xfrm>
            <a:off x="917944" y="1116419"/>
            <a:ext cx="1035611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“WE GET OUR TRUE NEEDS MET WHEN WE   DON’T SEEK TO GET OUR NEEDS MET!”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7F353-7C82-4D8E-B139-F653CA66541D}"/>
              </a:ext>
            </a:extLst>
          </p:cNvPr>
          <p:cNvSpPr txBox="1"/>
          <p:nvPr/>
        </p:nvSpPr>
        <p:spPr>
          <a:xfrm>
            <a:off x="917944" y="3657600"/>
            <a:ext cx="10356112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“INSTEAD, WE CHOOSE TO SACRIFICIALLY SERVE OTHERS NEEDS, THUS FULFILLING THE Gospel of Christ!”</a:t>
            </a:r>
          </a:p>
        </p:txBody>
      </p:sp>
    </p:spTree>
    <p:extLst>
      <p:ext uri="{BB962C8B-B14F-4D97-AF65-F5344CB8AC3E}">
        <p14:creationId xmlns:p14="http://schemas.microsoft.com/office/powerpoint/2010/main" val="12495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B229E-B7CB-447E-ABA6-18B77CD36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319AA-B824-41D7-9FEC-58CBDF391AC7}"/>
              </a:ext>
            </a:extLst>
          </p:cNvPr>
          <p:cNvSpPr txBox="1"/>
          <p:nvPr/>
        </p:nvSpPr>
        <p:spPr>
          <a:xfrm>
            <a:off x="-1" y="664535"/>
            <a:ext cx="6677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JOHN 15: 1-11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7E05D-1327-4663-AAFA-F10C47374505}"/>
              </a:ext>
            </a:extLst>
          </p:cNvPr>
          <p:cNvSpPr txBox="1"/>
          <p:nvPr/>
        </p:nvSpPr>
        <p:spPr>
          <a:xfrm>
            <a:off x="5263117" y="2228671"/>
            <a:ext cx="8066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JEREMIAH 2:21</a:t>
            </a:r>
          </a:p>
        </p:txBody>
      </p:sp>
    </p:spTree>
    <p:extLst>
      <p:ext uri="{BB962C8B-B14F-4D97-AF65-F5344CB8AC3E}">
        <p14:creationId xmlns:p14="http://schemas.microsoft.com/office/powerpoint/2010/main" val="266787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D6930-6910-4CD4-AB6B-26A07987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C10B6-A6BD-4562-B488-9C1B584E5748}"/>
              </a:ext>
            </a:extLst>
          </p:cNvPr>
          <p:cNvSpPr txBox="1"/>
          <p:nvPr/>
        </p:nvSpPr>
        <p:spPr>
          <a:xfrm>
            <a:off x="4540102" y="2849526"/>
            <a:ext cx="2775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5:1-7</a:t>
            </a:r>
          </a:p>
        </p:txBody>
      </p:sp>
    </p:spTree>
    <p:extLst>
      <p:ext uri="{BB962C8B-B14F-4D97-AF65-F5344CB8AC3E}">
        <p14:creationId xmlns:p14="http://schemas.microsoft.com/office/powerpoint/2010/main" val="412023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DAB2B-6996-4C22-9842-D0B9732D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7190-B04A-4375-BD8C-5989B32FD0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 OF BRANCH ARE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0DEC4-8727-4870-AE93-0ECCFEDCD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/>
              <a:t>A DEAD BRANCH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063CA3-DB74-48AD-936C-3A8028B90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2727623"/>
            <a:ext cx="4881067" cy="35854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DA624-19F2-46A7-93D3-FF3F00705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/>
              <a:t>OR A LIVE BRANCH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84A4DD-D5C1-473F-ACA3-554F2AC1CB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</p:spPr>
      </p:pic>
    </p:spTree>
    <p:extLst>
      <p:ext uri="{BB962C8B-B14F-4D97-AF65-F5344CB8AC3E}">
        <p14:creationId xmlns:p14="http://schemas.microsoft.com/office/powerpoint/2010/main" val="76681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7A73-7E3A-4A4A-B043-19C01B78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990"/>
            <a:ext cx="10515600" cy="200870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ONLY WHEN THE BRANCHES ARE GROOMED WILL THEY REACH THEIR FRUIT BEARING POTENTIAL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5193-2E97-482F-B85F-F82871A7E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12DCA0-57B5-41B1-A529-BF8F07A8B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56" y="2656681"/>
            <a:ext cx="4514850" cy="33813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2C661-CAD0-4B1A-839F-9EFB812C1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668550-CC0D-44DA-83A2-BC9C00A2D1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656681"/>
            <a:ext cx="5183188" cy="3381375"/>
          </a:xfrm>
        </p:spPr>
      </p:pic>
    </p:spTree>
    <p:extLst>
      <p:ext uri="{BB962C8B-B14F-4D97-AF65-F5344CB8AC3E}">
        <p14:creationId xmlns:p14="http://schemas.microsoft.com/office/powerpoint/2010/main" val="20979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OF BRANCH ARE YOU?</vt:lpstr>
      <vt:lpstr>ONLY WHEN THE BRANCHES ARE GROOMED WILL THEY REACH THEIR FRUIT BEARING 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Rossi</dc:creator>
  <cp:lastModifiedBy>Victor Rossi</cp:lastModifiedBy>
  <cp:revision>10</cp:revision>
  <dcterms:created xsi:type="dcterms:W3CDTF">2022-03-10T18:51:31Z</dcterms:created>
  <dcterms:modified xsi:type="dcterms:W3CDTF">2022-03-12T17:51:18Z</dcterms:modified>
</cp:coreProperties>
</file>