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87" d="100"/>
          <a:sy n="87" d="100"/>
        </p:scale>
        <p:origin x="38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Total Commitment!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73FC-18F3-413D-BE0D-7204A262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C2024-E38B-4854-8F20-CF4B9DF15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Text: Matt. 19:16-22</a:t>
            </a:r>
          </a:p>
          <a:p>
            <a:r>
              <a:rPr lang="en-US" sz="2000" dirty="0"/>
              <a:t>Illustration – Shun Fujimoto – Rom. 12:11</a:t>
            </a:r>
          </a:p>
          <a:p>
            <a:r>
              <a:rPr lang="en-US" sz="2000" dirty="0"/>
              <a:t>Illustration – The Hen and the Pig – Rom. 8:18</a:t>
            </a:r>
          </a:p>
          <a:p>
            <a:r>
              <a:rPr lang="en-US" sz="2000" dirty="0"/>
              <a:t>What is commitment?</a:t>
            </a:r>
          </a:p>
          <a:p>
            <a:pPr lvl="1"/>
            <a:r>
              <a:rPr lang="en-US" sz="2000" dirty="0"/>
              <a:t>A definition: a pledge to fulfill, an obligation, to obligate ourselves to a cause.</a:t>
            </a:r>
          </a:p>
          <a:p>
            <a:pPr lvl="1"/>
            <a:r>
              <a:rPr lang="en-US" sz="2000" dirty="0"/>
              <a:t>Synonyms: responsibility, pledge, promise, vow, resolution, determination.</a:t>
            </a:r>
          </a:p>
        </p:txBody>
      </p:sp>
    </p:spTree>
    <p:extLst>
      <p:ext uri="{BB962C8B-B14F-4D97-AF65-F5344CB8AC3E}">
        <p14:creationId xmlns:p14="http://schemas.microsoft.com/office/powerpoint/2010/main" val="265532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F39D-4B15-490C-9D77-820E8074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– Let Us Examine: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0FD37-2BBA-4669-A35B-C19F68530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Rich Young Ruler And Total Commitment To God – Matt. 19:16-22; 10:34-39</a:t>
            </a:r>
          </a:p>
          <a:p>
            <a:r>
              <a:rPr lang="en-US" dirty="0"/>
              <a:t>Total Commitment Requires A Personal Commitment To God – Deut. 24:16;   Job 19:4; Prov. 9:12; Jer. 31:30; Ezek. 18:20</a:t>
            </a:r>
          </a:p>
          <a:p>
            <a:r>
              <a:rPr lang="en-US" dirty="0"/>
              <a:t>Excuses Some Offer For A Lack Of Commitment To God:</a:t>
            </a:r>
          </a:p>
          <a:p>
            <a:pPr lvl="1"/>
            <a:r>
              <a:rPr lang="en-US" dirty="0"/>
              <a:t>Personal incompetence – Ex. 3:11, 13, 4:10); Jer. 1:6-7</a:t>
            </a:r>
          </a:p>
          <a:p>
            <a:pPr lvl="1"/>
            <a:r>
              <a:rPr lang="en-US" dirty="0"/>
              <a:t>Lack of social position – Judges 6:15</a:t>
            </a:r>
          </a:p>
          <a:p>
            <a:pPr lvl="1"/>
            <a:r>
              <a:rPr lang="en-US" dirty="0"/>
              <a:t>Too difficult – Prov. 22:13</a:t>
            </a:r>
          </a:p>
          <a:p>
            <a:pPr lvl="1"/>
            <a:r>
              <a:rPr lang="en-US" dirty="0"/>
              <a:t>Hardness of the master – Matt. 25:24-25</a:t>
            </a:r>
          </a:p>
          <a:p>
            <a:pPr lvl="1"/>
            <a:r>
              <a:rPr lang="en-US" dirty="0"/>
              <a:t>Don’t see the need – Matt. 25:44-45</a:t>
            </a:r>
          </a:p>
          <a:p>
            <a:pPr lvl="1"/>
            <a:r>
              <a:rPr lang="en-US" dirty="0"/>
              <a:t>Pressure of business – Luke 14:18-20</a:t>
            </a:r>
          </a:p>
        </p:txBody>
      </p:sp>
    </p:spTree>
    <p:extLst>
      <p:ext uri="{BB962C8B-B14F-4D97-AF65-F5344CB8AC3E}">
        <p14:creationId xmlns:p14="http://schemas.microsoft.com/office/powerpoint/2010/main" val="319971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4A3F-9405-4D09-9DFA-F815FAC8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– Let Us Examine: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BD5A3-F866-4F12-96B4-6290C7A92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Things we are to be committed to:</a:t>
            </a:r>
          </a:p>
          <a:p>
            <a:pPr lvl="1"/>
            <a:r>
              <a:rPr lang="en-US" sz="2000" dirty="0"/>
              <a:t>Committed to God – Matt. 22:37-38; John 14:15; Matt. 6:33</a:t>
            </a:r>
          </a:p>
          <a:p>
            <a:pPr lvl="1"/>
            <a:r>
              <a:rPr lang="en-US" sz="2000" dirty="0"/>
              <a:t>Committed to Truth – Jer. 6:16-17; Jude 3; 1 John 4:1; Titus 2:1</a:t>
            </a:r>
          </a:p>
          <a:p>
            <a:pPr lvl="1"/>
            <a:r>
              <a:rPr lang="en-US" sz="2000" dirty="0"/>
              <a:t>Committed to Each Other – Matt. 7:12; 22:39</a:t>
            </a:r>
          </a:p>
          <a:p>
            <a:pPr lvl="1"/>
            <a:r>
              <a:rPr lang="en-US" sz="2000" dirty="0"/>
              <a:t>Committed to Our Family – Eph. 5:22-23; 5:25; 6:4</a:t>
            </a:r>
          </a:p>
          <a:p>
            <a:pPr lvl="1"/>
            <a:r>
              <a:rPr lang="en-US" sz="2000" dirty="0"/>
              <a:t>Committed to Purity and Modesty – Phil. 4:8; James 1:27; Matt. 5:8</a:t>
            </a:r>
          </a:p>
          <a:p>
            <a:pPr lvl="1"/>
            <a:r>
              <a:rPr lang="en-US" sz="2000" dirty="0"/>
              <a:t>Committed to Souls – Matt. 9:36; 28:19-20; Prov. 11:30</a:t>
            </a:r>
          </a:p>
        </p:txBody>
      </p:sp>
    </p:spTree>
    <p:extLst>
      <p:ext uri="{BB962C8B-B14F-4D97-AF65-F5344CB8AC3E}">
        <p14:creationId xmlns:p14="http://schemas.microsoft.com/office/powerpoint/2010/main" val="278664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1AAD-1B4B-4B9D-926A-24B182F8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6E63-17C6-483F-B405-E017E482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 we have complete commitment to God and His requirements for us, or are we just trying to get by?</a:t>
            </a:r>
          </a:p>
          <a:p>
            <a:r>
              <a:rPr lang="en-US" dirty="0"/>
              <a:t>God does not want our second best, He has never accepted anyone’s second best!</a:t>
            </a:r>
          </a:p>
          <a:p>
            <a:r>
              <a:rPr lang="en-US" dirty="0"/>
              <a:t>Let us think about the great examples of total commitment that we find in God’s Word:</a:t>
            </a:r>
          </a:p>
          <a:p>
            <a:pPr lvl="1"/>
            <a:r>
              <a:rPr lang="en-US" dirty="0"/>
              <a:t>Our Lord and Savior, Jesus Christ</a:t>
            </a:r>
          </a:p>
          <a:p>
            <a:pPr lvl="1"/>
            <a:r>
              <a:rPr lang="en-US" dirty="0"/>
              <a:t>The Apostle Paul</a:t>
            </a:r>
          </a:p>
          <a:p>
            <a:pPr lvl="1"/>
            <a:r>
              <a:rPr lang="en-US" dirty="0"/>
              <a:t>Abraham</a:t>
            </a:r>
          </a:p>
          <a:p>
            <a:r>
              <a:rPr lang="en-US" dirty="0"/>
              <a:t>Let us do our very best to have total commitment to God as Jesus Christ did!</a:t>
            </a:r>
          </a:p>
        </p:txBody>
      </p:sp>
    </p:spTree>
    <p:extLst>
      <p:ext uri="{BB962C8B-B14F-4D97-AF65-F5344CB8AC3E}">
        <p14:creationId xmlns:p14="http://schemas.microsoft.com/office/powerpoint/2010/main" val="529651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tf00001237_wac</Template>
  <TotalTime>91</TotalTime>
  <Words>352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Total Commitment!</vt:lpstr>
      <vt:lpstr>Introduction</vt:lpstr>
      <vt:lpstr>Discussion – Let Us Examine:</vt:lpstr>
      <vt:lpstr>Discussion – Let Us Examine: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Commitment!</dc:title>
  <dc:creator>rob espinosa</dc:creator>
  <cp:lastModifiedBy>rob espinosa</cp:lastModifiedBy>
  <cp:revision>6</cp:revision>
  <dcterms:created xsi:type="dcterms:W3CDTF">2022-03-26T23:08:42Z</dcterms:created>
  <dcterms:modified xsi:type="dcterms:W3CDTF">2022-03-27T00:40:26Z</dcterms:modified>
</cp:coreProperties>
</file>