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0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8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62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9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9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9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8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74FF608-0A4E-4B2E-A87E-98FE5276053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78C5492-BA8A-405B-A82E-71A6040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1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D4E4-7831-4855-B4CA-D15AB488B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How I study the bible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B3FFC-FB5E-445A-AAB6-762794BC8C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Sermon series: give me the bible</a:t>
            </a:r>
          </a:p>
        </p:txBody>
      </p:sp>
    </p:spTree>
    <p:extLst>
      <p:ext uri="{BB962C8B-B14F-4D97-AF65-F5344CB8AC3E}">
        <p14:creationId xmlns:p14="http://schemas.microsoft.com/office/powerpoint/2010/main" val="177757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6A4A14-2E1C-4EEF-B086-7350E518C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2637"/>
            <a:ext cx="9905998" cy="6559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0" i="0" dirty="0">
                <a:solidFill>
                  <a:srgbClr val="222222"/>
                </a:solidFill>
                <a:effectLst/>
                <a:highlight>
                  <a:srgbClr val="0000FF"/>
                </a:highlight>
                <a:latin typeface="Poppins" panose="00000500000000000000" pitchFamily="2" charset="0"/>
              </a:rPr>
              <a:t>Did you know that more Americans can recite the ingredients for a Big Mac than can remember all ten of the Commandments given in the Old Testament?</a:t>
            </a:r>
            <a:endParaRPr lang="en-US" sz="6000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4186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4C29-FE3C-4BE4-A2A5-89E694FB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B698-7E2C-4173-952C-5F91461C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38350"/>
            <a:ext cx="9905998" cy="4457699"/>
          </a:xfrm>
        </p:spPr>
        <p:txBody>
          <a:bodyPr>
            <a:noAutofit/>
          </a:bodyPr>
          <a:lstStyle/>
          <a:p>
            <a:r>
              <a:rPr lang="en-US" sz="4000" dirty="0"/>
              <a:t>In this series (Give Me The Bible), we have covered seven topics:</a:t>
            </a:r>
          </a:p>
          <a:p>
            <a:r>
              <a:rPr lang="en-US" sz="4000" dirty="0"/>
              <a:t>In this final lesson I wish to share thoughts related to studying the Bible…</a:t>
            </a:r>
          </a:p>
          <a:p>
            <a:r>
              <a:rPr lang="en-US" sz="4000" dirty="0"/>
              <a:t>Not all Bible study proves profitable –    2 </a:t>
            </a:r>
            <a:r>
              <a:rPr lang="en-US" sz="4000" dirty="0" err="1"/>
              <a:t>tim.</a:t>
            </a:r>
            <a:r>
              <a:rPr lang="en-US" sz="4000" dirty="0"/>
              <a:t> 2:15; 2 pet. 3:16</a:t>
            </a:r>
          </a:p>
        </p:txBody>
      </p:sp>
    </p:spTree>
    <p:extLst>
      <p:ext uri="{BB962C8B-B14F-4D97-AF65-F5344CB8AC3E}">
        <p14:creationId xmlns:p14="http://schemas.microsoft.com/office/powerpoint/2010/main" val="165802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6DAA-756E-475F-B254-C3459C0D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9074"/>
            <a:ext cx="9905998" cy="1285875"/>
          </a:xfrm>
        </p:spPr>
        <p:txBody>
          <a:bodyPr>
            <a:normAutofit/>
          </a:bodyPr>
          <a:lstStyle/>
          <a:p>
            <a:r>
              <a:rPr lang="en-US" sz="5400" dirty="0"/>
              <a:t>Seeking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C9425-6585-4A42-BC51-722BA0AB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19226"/>
            <a:ext cx="9905998" cy="5219700"/>
          </a:xfrm>
        </p:spPr>
        <p:txBody>
          <a:bodyPr>
            <a:normAutofit fontScale="70000" lnSpcReduction="20000"/>
          </a:bodyPr>
          <a:lstStyle/>
          <a:p>
            <a:r>
              <a:rPr lang="en-US" sz="5700" dirty="0"/>
              <a:t>Basic Study Principles…</a:t>
            </a:r>
          </a:p>
          <a:p>
            <a:pPr lvl="1"/>
            <a:r>
              <a:rPr lang="en-US" sz="5700" dirty="0"/>
              <a:t>Study the Bible the way it was written – Psalm 119:160</a:t>
            </a:r>
          </a:p>
          <a:p>
            <a:pPr lvl="1"/>
            <a:r>
              <a:rPr lang="en-US" sz="5700" dirty="0"/>
              <a:t>Study both privately and corporately – Luke 24:44-45; Acts 8:30-31</a:t>
            </a:r>
          </a:p>
          <a:p>
            <a:pPr lvl="1"/>
            <a:r>
              <a:rPr lang="en-US" sz="5700" dirty="0"/>
              <a:t>Study with the proper spirit –         James 1:21; Psalm 25:9; 86:11; 119:33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8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35C1-931F-4D01-BF29-00E90C9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1926"/>
            <a:ext cx="9905998" cy="1348273"/>
          </a:xfrm>
        </p:spPr>
        <p:txBody>
          <a:bodyPr>
            <a:normAutofit/>
          </a:bodyPr>
          <a:lstStyle/>
          <a:p>
            <a:r>
              <a:rPr lang="en-US" sz="5400" dirty="0"/>
              <a:t>Seeking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0DD8D-39CC-4A1C-8974-86572DB7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64906"/>
            <a:ext cx="9905998" cy="4935893"/>
          </a:xfrm>
        </p:spPr>
        <p:txBody>
          <a:bodyPr>
            <a:noAutofit/>
          </a:bodyPr>
          <a:lstStyle/>
          <a:p>
            <a:r>
              <a:rPr lang="en-US" sz="4800" dirty="0"/>
              <a:t>Basic Study Tools…</a:t>
            </a:r>
          </a:p>
          <a:p>
            <a:pPr lvl="1"/>
            <a:r>
              <a:rPr lang="en-US" sz="4800" dirty="0"/>
              <a:t>Good translation</a:t>
            </a:r>
          </a:p>
          <a:p>
            <a:pPr lvl="1"/>
            <a:r>
              <a:rPr lang="en-US" sz="4800" dirty="0"/>
              <a:t>Readable layout</a:t>
            </a:r>
          </a:p>
          <a:p>
            <a:pPr lvl="1"/>
            <a:r>
              <a:rPr lang="en-US" sz="4800" dirty="0"/>
              <a:t>Dictionaries, maps, study Bibles</a:t>
            </a:r>
          </a:p>
          <a:p>
            <a:pPr lvl="1"/>
            <a:r>
              <a:rPr lang="en-US" sz="4800" dirty="0"/>
              <a:t>Markup tools</a:t>
            </a:r>
          </a:p>
        </p:txBody>
      </p:sp>
    </p:spTree>
    <p:extLst>
      <p:ext uri="{BB962C8B-B14F-4D97-AF65-F5344CB8AC3E}">
        <p14:creationId xmlns:p14="http://schemas.microsoft.com/office/powerpoint/2010/main" val="271578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9D33-CCEB-4B53-9115-F0063683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935"/>
            <a:ext cx="9905998" cy="1357604"/>
          </a:xfrm>
        </p:spPr>
        <p:txBody>
          <a:bodyPr>
            <a:normAutofit/>
          </a:bodyPr>
          <a:lstStyle/>
          <a:p>
            <a:r>
              <a:rPr lang="en-US" sz="5400" dirty="0"/>
              <a:t>Avoiding misapplication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D999D-11A0-4BE7-8BE1-60E0F988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83567"/>
            <a:ext cx="9905998" cy="4917233"/>
          </a:xfrm>
        </p:spPr>
        <p:txBody>
          <a:bodyPr>
            <a:noAutofit/>
          </a:bodyPr>
          <a:lstStyle/>
          <a:p>
            <a:r>
              <a:rPr lang="en-US" sz="4000" dirty="0"/>
              <a:t>Beware of Reactionary Theology…</a:t>
            </a:r>
          </a:p>
          <a:p>
            <a:r>
              <a:rPr lang="en-US" sz="4000" dirty="0"/>
              <a:t>Beware of Concordance Theology…</a:t>
            </a:r>
          </a:p>
          <a:p>
            <a:r>
              <a:rPr lang="en-US" sz="4000" dirty="0"/>
              <a:t>Beware of Confusing the Covenants – Gal. 4:24-26</a:t>
            </a:r>
          </a:p>
          <a:p>
            <a:r>
              <a:rPr lang="en-US" sz="4000" dirty="0"/>
              <a:t>Beware of Not Seeing the Forest for the Trees…</a:t>
            </a:r>
          </a:p>
        </p:txBody>
      </p:sp>
    </p:spTree>
    <p:extLst>
      <p:ext uri="{BB962C8B-B14F-4D97-AF65-F5344CB8AC3E}">
        <p14:creationId xmlns:p14="http://schemas.microsoft.com/office/powerpoint/2010/main" val="308032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4701-E527-48F0-A5F2-FA67A72D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85193"/>
            <a:ext cx="9905998" cy="1189653"/>
          </a:xfrm>
        </p:spPr>
        <p:txBody>
          <a:bodyPr>
            <a:normAutofit/>
          </a:bodyPr>
          <a:lstStyle/>
          <a:p>
            <a:r>
              <a:rPr lang="en-US" sz="5400" dirty="0"/>
              <a:t>Avoiding misapplication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9B9A-B396-4909-ADB2-97A20C38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36914"/>
            <a:ext cx="9905998" cy="4935893"/>
          </a:xfrm>
        </p:spPr>
        <p:txBody>
          <a:bodyPr>
            <a:noAutofit/>
          </a:bodyPr>
          <a:lstStyle/>
          <a:p>
            <a:r>
              <a:rPr lang="en-US" sz="4000" dirty="0"/>
              <a:t>Beware of Root Fallacies…</a:t>
            </a:r>
          </a:p>
          <a:p>
            <a:r>
              <a:rPr lang="en-US" sz="4000" dirty="0"/>
              <a:t>Beware of Ignoring Diverse Meanings…</a:t>
            </a:r>
          </a:p>
          <a:p>
            <a:r>
              <a:rPr lang="en-US" sz="4000" dirty="0"/>
              <a:t>Beware of Not Waiting for the Conclusion – 2 Pet. 3:15-16</a:t>
            </a:r>
          </a:p>
          <a:p>
            <a:r>
              <a:rPr lang="en-US" sz="4000" dirty="0"/>
              <a:t>Beware of Mishandling Prophecies -  Luke 24:44-47</a:t>
            </a:r>
          </a:p>
        </p:txBody>
      </p:sp>
    </p:spTree>
    <p:extLst>
      <p:ext uri="{BB962C8B-B14F-4D97-AF65-F5344CB8AC3E}">
        <p14:creationId xmlns:p14="http://schemas.microsoft.com/office/powerpoint/2010/main" val="29057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C16E-911D-43F4-825E-3AD81EFC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98579"/>
            <a:ext cx="9905998" cy="1217645"/>
          </a:xfrm>
        </p:spPr>
        <p:txBody>
          <a:bodyPr>
            <a:normAutofit/>
          </a:bodyPr>
          <a:lstStyle/>
          <a:p>
            <a:r>
              <a:rPr lang="en-US" sz="6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C8FDA-FF87-4249-959C-329702058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16225"/>
            <a:ext cx="9905998" cy="4893906"/>
          </a:xfrm>
        </p:spPr>
        <p:txBody>
          <a:bodyPr>
            <a:noAutofit/>
          </a:bodyPr>
          <a:lstStyle/>
          <a:p>
            <a:r>
              <a:rPr lang="en-US" sz="4000" dirty="0"/>
              <a:t>For the person willing to study the Bible carefully, there is great reward –   Psalm 1:1-3</a:t>
            </a:r>
          </a:p>
          <a:p>
            <a:r>
              <a:rPr lang="en-US" sz="4000" dirty="0"/>
              <a:t>“the Bible is… as necessary to spiritual life as breath is to natural life. There is nothing more essential to our lives than the word of God.” – Jack Hayford</a:t>
            </a:r>
          </a:p>
        </p:txBody>
      </p:sp>
    </p:spTree>
    <p:extLst>
      <p:ext uri="{BB962C8B-B14F-4D97-AF65-F5344CB8AC3E}">
        <p14:creationId xmlns:p14="http://schemas.microsoft.com/office/powerpoint/2010/main" val="1899536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59</TotalTime>
  <Words>263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Poppins</vt:lpstr>
      <vt:lpstr>Mesh</vt:lpstr>
      <vt:lpstr>How I study the bible</vt:lpstr>
      <vt:lpstr>PowerPoint Presentation</vt:lpstr>
      <vt:lpstr>introduction</vt:lpstr>
      <vt:lpstr>Seeking comprehension</vt:lpstr>
      <vt:lpstr>Seeking comprehension</vt:lpstr>
      <vt:lpstr>Avoiding misapplication</vt:lpstr>
      <vt:lpstr>Avoiding misapplication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study the bible</dc:title>
  <dc:creator>rob espinosa</dc:creator>
  <cp:lastModifiedBy>rob espinosa</cp:lastModifiedBy>
  <cp:revision>10</cp:revision>
  <dcterms:created xsi:type="dcterms:W3CDTF">2022-05-22T10:42:06Z</dcterms:created>
  <dcterms:modified xsi:type="dcterms:W3CDTF">2022-05-22T11:41:33Z</dcterms:modified>
</cp:coreProperties>
</file>