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>
        <p:scale>
          <a:sx n="91" d="100"/>
          <a:sy n="91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attend every service?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2F87-0CD0-4695-85DC-E9768D1B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0235"/>
            <a:ext cx="9603275" cy="975497"/>
          </a:xfrm>
        </p:spPr>
        <p:txBody>
          <a:bodyPr>
            <a:normAutofit/>
          </a:bodyPr>
          <a:lstStyle/>
          <a:p>
            <a:r>
              <a:rPr lang="en-US" sz="4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AA375-6E73-440F-8484-377FE5051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69409"/>
            <a:ext cx="9603275" cy="4420998"/>
          </a:xfrm>
        </p:spPr>
        <p:txBody>
          <a:bodyPr>
            <a:noAutofit/>
          </a:bodyPr>
          <a:lstStyle/>
          <a:p>
            <a:r>
              <a:rPr lang="en-US" sz="4000" dirty="0"/>
              <a:t>Why attend every service? The faithful and fruitful child of God attends…</a:t>
            </a:r>
          </a:p>
          <a:p>
            <a:r>
              <a:rPr lang="en-US" sz="4000" dirty="0"/>
              <a:t>For such reasons (and many others), the faithful child of God will have the same attitude expressed by the sweet singer of Israel: Psalm 122:1</a:t>
            </a:r>
          </a:p>
        </p:txBody>
      </p:sp>
    </p:spTree>
    <p:extLst>
      <p:ext uri="{BB962C8B-B14F-4D97-AF65-F5344CB8AC3E}">
        <p14:creationId xmlns:p14="http://schemas.microsoft.com/office/powerpoint/2010/main" val="125041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5EDF27B-920D-401E-8071-C3D2D87A10E8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l="746" r="746"/>
          <a:stretch>
            <a:fillRect/>
          </a:stretch>
        </p:blipFill>
        <p:spPr>
          <a:xfrm>
            <a:off x="3537357" y="201336"/>
            <a:ext cx="5117285" cy="567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4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9F37-B0AE-4C1F-BD43-EB2160CF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B04D-2CFC-4A34-A326-3FEE04E11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In my life as a Christian, I have noticed the following in every church…</a:t>
            </a:r>
          </a:p>
          <a:p>
            <a:pPr lvl="1"/>
            <a:r>
              <a:rPr lang="en-US" sz="2600" dirty="0"/>
              <a:t>There are some Christians who attend every service of the church whenever possible…</a:t>
            </a:r>
          </a:p>
          <a:p>
            <a:pPr lvl="1"/>
            <a:r>
              <a:rPr lang="en-US" sz="2600" dirty="0"/>
              <a:t>There are other Christians whose attendance is infrequent…</a:t>
            </a:r>
          </a:p>
          <a:p>
            <a:r>
              <a:rPr lang="en-US" sz="2600" dirty="0"/>
              <a:t>Why the difference?</a:t>
            </a:r>
          </a:p>
          <a:p>
            <a:r>
              <a:rPr lang="en-US" sz="2600" dirty="0"/>
              <a:t>I am of the conviction that it makes a very real difference!</a:t>
            </a:r>
          </a:p>
        </p:txBody>
      </p:sp>
    </p:spTree>
    <p:extLst>
      <p:ext uri="{BB962C8B-B14F-4D97-AF65-F5344CB8AC3E}">
        <p14:creationId xmlns:p14="http://schemas.microsoft.com/office/powerpoint/2010/main" val="279436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8237-1C66-44FF-9717-9EB69EBF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fulfill the commands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FCFE9-1BA8-4F06-A295-916382A9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command not to forsake our assembling –       Heb. 10:25</a:t>
            </a:r>
          </a:p>
          <a:p>
            <a:r>
              <a:rPr lang="en-US" sz="3200" dirty="0"/>
              <a:t>The command to edify one another – Rom. 14:19;  15:1-3; Heb. 3:12-14</a:t>
            </a:r>
          </a:p>
          <a:p>
            <a:r>
              <a:rPr lang="en-US" sz="3200" dirty="0"/>
              <a:t>The command to seek first the kingdom of God –  Matt. 6:33; 10:37-38; Luke 14:26; Matt. 12:46-50</a:t>
            </a:r>
          </a:p>
        </p:txBody>
      </p:sp>
    </p:spTree>
    <p:extLst>
      <p:ext uri="{BB962C8B-B14F-4D97-AF65-F5344CB8AC3E}">
        <p14:creationId xmlns:p14="http://schemas.microsoft.com/office/powerpoint/2010/main" val="92505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2E80-FDF8-485A-A1AA-15525CAE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 grow and develop spiritually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20F4-BC76-4713-A3B3-4775649F3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services are designed for spiritual growth – Heb. 5:12-14; Col. 3:16</a:t>
            </a:r>
          </a:p>
          <a:p>
            <a:r>
              <a:rPr lang="en-US" sz="4400" dirty="0"/>
              <a:t>Our growth is dependent upon our diet…</a:t>
            </a:r>
          </a:p>
        </p:txBody>
      </p:sp>
    </p:spTree>
    <p:extLst>
      <p:ext uri="{BB962C8B-B14F-4D97-AF65-F5344CB8AC3E}">
        <p14:creationId xmlns:p14="http://schemas.microsoft.com/office/powerpoint/2010/main" val="257857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813F-AB3E-4502-8C53-4C9508CA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95619"/>
            <a:ext cx="9603275" cy="1258136"/>
          </a:xfrm>
        </p:spPr>
        <p:txBody>
          <a:bodyPr>
            <a:noAutofit/>
          </a:bodyPr>
          <a:lstStyle/>
          <a:p>
            <a:r>
              <a:rPr lang="en-US" sz="4400" dirty="0"/>
              <a:t>To help the church function properly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412D-EE90-4C87-9157-125BE0F8D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local church needs workers –    Eph. 4:15-16; 1Cor. 12:12-19</a:t>
            </a:r>
          </a:p>
          <a:p>
            <a:r>
              <a:rPr lang="en-US" sz="4400" dirty="0"/>
              <a:t>The church is dependent upon it’s members…</a:t>
            </a:r>
          </a:p>
        </p:txBody>
      </p:sp>
    </p:spTree>
    <p:extLst>
      <p:ext uri="{BB962C8B-B14F-4D97-AF65-F5344CB8AC3E}">
        <p14:creationId xmlns:p14="http://schemas.microsoft.com/office/powerpoint/2010/main" val="404589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BD6A-487E-4FC2-AEFF-B1DB8143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37563"/>
            <a:ext cx="9603275" cy="1216191"/>
          </a:xfrm>
        </p:spPr>
        <p:txBody>
          <a:bodyPr>
            <a:noAutofit/>
          </a:bodyPr>
          <a:lstStyle/>
          <a:p>
            <a:r>
              <a:rPr lang="en-US" sz="4000" dirty="0"/>
              <a:t>To provide a good example and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77AC-37B8-48A8-B55F-2BCF17F0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Christians are to set a good example –       1 Tim. 4:12; Tit. 2:7-8; Matt. 5:14-16; Phil. 2:15</a:t>
            </a:r>
          </a:p>
          <a:p>
            <a:r>
              <a:rPr lang="en-US" sz="4000" dirty="0"/>
              <a:t>Faithful attendance is essential for good influence – 1 Pet. 2:12</a:t>
            </a:r>
          </a:p>
        </p:txBody>
      </p:sp>
    </p:spTree>
    <p:extLst>
      <p:ext uri="{BB962C8B-B14F-4D97-AF65-F5344CB8AC3E}">
        <p14:creationId xmlns:p14="http://schemas.microsoft.com/office/powerpoint/2010/main" val="145115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0F32C-4789-4715-A442-0A28DD69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must have the right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480A-D6DC-4389-8B84-7C9D0D05A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willingness to set spiritual priorities in seeking the Lord’s kingdom (church) “first” – Matt. 6:33</a:t>
            </a:r>
          </a:p>
          <a:p>
            <a:r>
              <a:rPr lang="en-US" sz="2800" dirty="0"/>
              <a:t>A desire to “deny self” and “follow Christ” – Matt. 16:24</a:t>
            </a:r>
          </a:p>
          <a:p>
            <a:r>
              <a:rPr lang="en-US" sz="2800" dirty="0"/>
              <a:t>A desire to display a “heart” of gratitude and gladness for the blessed </a:t>
            </a:r>
            <a:r>
              <a:rPr lang="en-US" sz="2800" dirty="0" err="1"/>
              <a:t>priviledge</a:t>
            </a:r>
            <a:r>
              <a:rPr lang="en-US" sz="2800" dirty="0"/>
              <a:t> of being able to “go into the house of the Lord” – Psalm 122:1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65A2-82C7-450C-BB0A-93A2591F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 have a clear 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9AA5-93C9-4131-BB0D-E90C34BE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good conscience is important – Heb. 9:14; 1 Pet. 3:21; 1 Tim. 1:19; 1:5; Acts 24:16</a:t>
            </a:r>
          </a:p>
          <a:p>
            <a:r>
              <a:rPr lang="en-US" sz="4000" dirty="0"/>
              <a:t>Missing services contributes to a guilty conscience – 1 Tim. 4:2; Heb. 13:18</a:t>
            </a:r>
          </a:p>
        </p:txBody>
      </p:sp>
    </p:spTree>
    <p:extLst>
      <p:ext uri="{BB962C8B-B14F-4D97-AF65-F5344CB8AC3E}">
        <p14:creationId xmlns:p14="http://schemas.microsoft.com/office/powerpoint/2010/main" val="2639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tf00001245_wac</Template>
  <TotalTime>144</TotalTime>
  <Words>378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Why attend every service?</vt:lpstr>
      <vt:lpstr>PowerPoint Presentation</vt:lpstr>
      <vt:lpstr>Introduction</vt:lpstr>
      <vt:lpstr>To fulfill the commands of god</vt:lpstr>
      <vt:lpstr>To grow and develop spiritually</vt:lpstr>
      <vt:lpstr>To help the church function properly</vt:lpstr>
      <vt:lpstr>To provide a good example and influence</vt:lpstr>
      <vt:lpstr>We must have the right attitude</vt:lpstr>
      <vt:lpstr>To have a clear conscience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attend every service?</dc:title>
  <dc:creator>rob espinosa</dc:creator>
  <cp:lastModifiedBy>rob espinosa</cp:lastModifiedBy>
  <cp:revision>11</cp:revision>
  <dcterms:created xsi:type="dcterms:W3CDTF">2022-05-29T04:01:06Z</dcterms:created>
  <dcterms:modified xsi:type="dcterms:W3CDTF">2022-05-29T06:25:51Z</dcterms:modified>
</cp:coreProperties>
</file>