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>
        <p:scale>
          <a:sx n="95" d="100"/>
          <a:sy n="95" d="100"/>
        </p:scale>
        <p:origin x="72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I Study The Old Testament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Sermon Series: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2720-1F78-47F0-A2EC-DEB08B13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3836-09FA-477E-9BAE-72C12B50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Should we only study Scriptures pertaining to the covenant under which we live…?</a:t>
            </a:r>
          </a:p>
          <a:p>
            <a:r>
              <a:rPr lang="en-US" sz="3600" dirty="0"/>
              <a:t>Neither should we ignore the OT, for it provides…</a:t>
            </a:r>
          </a:p>
          <a:p>
            <a:r>
              <a:rPr lang="en-US" sz="3600" dirty="0"/>
              <a:t>Be careful not to neglect that which was written and preserved for our benefit… - Rom. 15;4; 1 Cor. 10:11</a:t>
            </a:r>
          </a:p>
          <a:p>
            <a:r>
              <a:rPr lang="en-US" sz="3600" dirty="0"/>
              <a:t>And remember that… - 2 Tim. 3:16</a:t>
            </a:r>
          </a:p>
        </p:txBody>
      </p:sp>
    </p:spTree>
    <p:extLst>
      <p:ext uri="{BB962C8B-B14F-4D97-AF65-F5344CB8AC3E}">
        <p14:creationId xmlns:p14="http://schemas.microsoft.com/office/powerpoint/2010/main" val="196668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104B-13DD-4E59-9112-21F9B750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O.T. Humor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180-0A79-4901-8E8A-C3EB9B66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did Daniel tell his real estate agent?</a:t>
            </a:r>
          </a:p>
          <a:p>
            <a:endParaRPr lang="en-US" sz="5400" dirty="0"/>
          </a:p>
          <a:p>
            <a:pPr lvl="1"/>
            <a:r>
              <a:rPr lang="en-US" sz="5200" dirty="0"/>
              <a:t>“I’d prefer a house with no den” </a:t>
            </a:r>
          </a:p>
        </p:txBody>
      </p:sp>
    </p:spTree>
    <p:extLst>
      <p:ext uri="{BB962C8B-B14F-4D97-AF65-F5344CB8AC3E}">
        <p14:creationId xmlns:p14="http://schemas.microsoft.com/office/powerpoint/2010/main" val="41736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B9BF8-4094-4667-8F02-835D15B1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3BC4-2259-4656-83F8-E6613BD25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benefit is the Old Testament (OT) to the Christian today…?</a:t>
            </a:r>
          </a:p>
          <a:p>
            <a:r>
              <a:rPr lang="en-US" sz="3600" dirty="0"/>
              <a:t>It is true Christians are not under the OT…</a:t>
            </a:r>
          </a:p>
          <a:p>
            <a:r>
              <a:rPr lang="en-US" sz="3600" dirty="0"/>
              <a:t>Unfortunately, some conclude from this that we need not read the OT…</a:t>
            </a:r>
          </a:p>
          <a:p>
            <a:r>
              <a:rPr lang="en-US" sz="3600" dirty="0"/>
              <a:t>Is that the proper attitude of Christians toward the OT?</a:t>
            </a:r>
          </a:p>
        </p:txBody>
      </p:sp>
    </p:spTree>
    <p:extLst>
      <p:ext uri="{BB962C8B-B14F-4D97-AF65-F5344CB8AC3E}">
        <p14:creationId xmlns:p14="http://schemas.microsoft.com/office/powerpoint/2010/main" val="426040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BBC8-5BF3-4566-825C-34CFC457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Old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E3724-3CE1-4E4B-A9AA-E2C4B8CE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Written for our learning… </a:t>
            </a:r>
          </a:p>
          <a:p>
            <a:pPr lvl="1"/>
            <a:r>
              <a:rPr lang="en-US" sz="4800" dirty="0"/>
              <a:t>Note carefully what Paul wrote in Rom. 15:4</a:t>
            </a:r>
          </a:p>
          <a:p>
            <a:pPr lvl="1"/>
            <a:r>
              <a:rPr lang="en-US" sz="4800" dirty="0"/>
              <a:t>The OT provides a record of God’s faithfulness, how He kept His promises: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6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61D2-3F8E-4D86-B236-099450CF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Old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531C4-2C6F-44AC-8CE1-0E0115F8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Written for our admonition…</a:t>
            </a:r>
          </a:p>
          <a:p>
            <a:pPr lvl="1"/>
            <a:r>
              <a:rPr lang="en-US" sz="4000" dirty="0"/>
              <a:t>Paul reminded the Christians at Corinth of Israel’s fall in the wilderness – 1 Cor. 10:1-10</a:t>
            </a:r>
          </a:p>
          <a:p>
            <a:pPr lvl="1"/>
            <a:r>
              <a:rPr lang="en-US" sz="4000" dirty="0"/>
              <a:t>Note carefully what he says in 1 Cor. 10:11</a:t>
            </a:r>
          </a:p>
          <a:p>
            <a:pPr lvl="1"/>
            <a:r>
              <a:rPr lang="en-US" sz="4000" dirty="0"/>
              <a:t>Other NT writers often appealed to the OT in admonishing Christians</a:t>
            </a:r>
          </a:p>
        </p:txBody>
      </p:sp>
    </p:spTree>
    <p:extLst>
      <p:ext uri="{BB962C8B-B14F-4D97-AF65-F5344CB8AC3E}">
        <p14:creationId xmlns:p14="http://schemas.microsoft.com/office/powerpoint/2010/main" val="421741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32A6B-9B76-445C-8044-368F61E7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Old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6DA7D-24D1-480D-BC57-E92434298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Makes one wise regarding salvation in Christ…</a:t>
            </a:r>
          </a:p>
          <a:p>
            <a:pPr lvl="1"/>
            <a:r>
              <a:rPr lang="en-US" sz="3200" dirty="0"/>
              <a:t>Paul noted that Timothy had known the “Holy Scriptures” since childhood – 2 Tim. 3:14</a:t>
            </a:r>
          </a:p>
          <a:p>
            <a:pPr lvl="1"/>
            <a:r>
              <a:rPr lang="en-US" sz="3200" dirty="0"/>
              <a:t>He said the OT is “able to make you wise for salvation through faith which is in Christ Jesus” – 2 Tim. 3:15</a:t>
            </a:r>
          </a:p>
          <a:p>
            <a:pPr lvl="1"/>
            <a:r>
              <a:rPr lang="en-US" sz="3200" dirty="0"/>
              <a:t>How is this possible? The OT provides:</a:t>
            </a:r>
          </a:p>
          <a:p>
            <a:pPr lvl="1"/>
            <a:r>
              <a:rPr lang="en-US" sz="3200" dirty="0"/>
              <a:t>One cannot hope to fully understand such books of the New Testament like:</a:t>
            </a:r>
          </a:p>
        </p:txBody>
      </p:sp>
    </p:spTree>
    <p:extLst>
      <p:ext uri="{BB962C8B-B14F-4D97-AF65-F5344CB8AC3E}">
        <p14:creationId xmlns:p14="http://schemas.microsoft.com/office/powerpoint/2010/main" val="93647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4F58-9752-4EED-AE36-256E9B25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Old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D1286-3C81-410C-8995-C5D3DFA0E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04800"/>
            <a:ext cx="7315200" cy="5679948"/>
          </a:xfrm>
        </p:spPr>
        <p:txBody>
          <a:bodyPr>
            <a:noAutofit/>
          </a:bodyPr>
          <a:lstStyle/>
          <a:p>
            <a:r>
              <a:rPr lang="en-US" sz="4000" dirty="0"/>
              <a:t>Profitable to make one complete…</a:t>
            </a:r>
          </a:p>
          <a:p>
            <a:pPr lvl="1"/>
            <a:r>
              <a:rPr lang="en-US" sz="4000" dirty="0"/>
              <a:t>Paul writes of the benefit of “All Scripture”, which includes the OT -  2 Tim. 3:16-17</a:t>
            </a:r>
          </a:p>
          <a:p>
            <a:pPr lvl="1"/>
            <a:r>
              <a:rPr lang="en-US" sz="4000" dirty="0"/>
              <a:t>Therefore the OT is profitable for:</a:t>
            </a:r>
          </a:p>
          <a:p>
            <a:pPr lvl="1"/>
            <a:r>
              <a:rPr lang="en-US" sz="4000" dirty="0"/>
              <a:t>The apostles often appealed to the OT concerning Christians’ conduct:</a:t>
            </a:r>
          </a:p>
        </p:txBody>
      </p:sp>
    </p:spTree>
    <p:extLst>
      <p:ext uri="{BB962C8B-B14F-4D97-AF65-F5344CB8AC3E}">
        <p14:creationId xmlns:p14="http://schemas.microsoft.com/office/powerpoint/2010/main" val="228939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E4F4-07B0-473D-87B1-2D4162FC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Studying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70AD-E05C-4E7F-860D-149FBD48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Include in your Bible reading program…</a:t>
            </a:r>
          </a:p>
          <a:p>
            <a:pPr lvl="1"/>
            <a:r>
              <a:rPr lang="en-US" sz="3200" dirty="0"/>
              <a:t>Do not limit your daily Bible reading to just the New Testament</a:t>
            </a:r>
          </a:p>
          <a:p>
            <a:pPr lvl="1"/>
            <a:r>
              <a:rPr lang="en-US" sz="3200" dirty="0"/>
              <a:t>Let’s encourage everyone to read the whole Bible through each year, both OT and NT</a:t>
            </a:r>
          </a:p>
          <a:p>
            <a:r>
              <a:rPr lang="en-US" sz="3200" dirty="0"/>
              <a:t>Use a modern translation…</a:t>
            </a:r>
          </a:p>
          <a:p>
            <a:pPr lvl="1"/>
            <a:r>
              <a:rPr lang="en-US" sz="3200" dirty="0"/>
              <a:t>Many people grew up on the KJV, had no problem with the NT, but found the OT extremely difficult </a:t>
            </a:r>
          </a:p>
        </p:txBody>
      </p:sp>
    </p:spTree>
    <p:extLst>
      <p:ext uri="{BB962C8B-B14F-4D97-AF65-F5344CB8AC3E}">
        <p14:creationId xmlns:p14="http://schemas.microsoft.com/office/powerpoint/2010/main" val="153465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5969-B5B3-4451-B35C-60293738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Studying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ACAE1-A32E-4ADD-B38B-BA0D72A89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Take advantage of study Bibles, special classes…</a:t>
            </a:r>
          </a:p>
          <a:p>
            <a:pPr lvl="1"/>
            <a:r>
              <a:rPr lang="en-US" sz="2800" dirty="0"/>
              <a:t>Study Bibles provide historical background, maps, drawings, etc. </a:t>
            </a:r>
          </a:p>
          <a:p>
            <a:pPr lvl="1"/>
            <a:r>
              <a:rPr lang="en-US" sz="2800" dirty="0"/>
              <a:t>If your congregation offers classes or sermons in the OT, take them!</a:t>
            </a:r>
          </a:p>
          <a:p>
            <a:r>
              <a:rPr lang="en-US" sz="2800" dirty="0"/>
              <a:t>Give focus to Psalms, Proverbs, and The Prophets…</a:t>
            </a:r>
          </a:p>
          <a:p>
            <a:pPr lvl="1"/>
            <a:r>
              <a:rPr lang="en-US" sz="2800" dirty="0"/>
              <a:t>Certainly all of God’s word is of great value</a:t>
            </a:r>
          </a:p>
          <a:p>
            <a:pPr lvl="1"/>
            <a:r>
              <a:rPr lang="en-US" sz="2800" dirty="0"/>
              <a:t>But one might appreciate the value of the OT more quickly, by giving attention to:  The Psalms, The Proverbs &amp; The Prophets</a:t>
            </a:r>
          </a:p>
        </p:txBody>
      </p:sp>
    </p:spTree>
    <p:extLst>
      <p:ext uri="{BB962C8B-B14F-4D97-AF65-F5344CB8AC3E}">
        <p14:creationId xmlns:p14="http://schemas.microsoft.com/office/powerpoint/2010/main" val="27189433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tf00001224_wac</Template>
  <TotalTime>140</TotalTime>
  <Words>513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Why I Study The Old Testament</vt:lpstr>
      <vt:lpstr>O.T. Humor</vt:lpstr>
      <vt:lpstr>Introduction</vt:lpstr>
      <vt:lpstr>Why Study The Old Testament?</vt:lpstr>
      <vt:lpstr>Why Study The Old Testament?</vt:lpstr>
      <vt:lpstr>Why Study The Old Testament?</vt:lpstr>
      <vt:lpstr>Why Study The Old Testament?</vt:lpstr>
      <vt:lpstr>Suggestions For Studying The Old Testament</vt:lpstr>
      <vt:lpstr>Suggestions For Studying The Old Testament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Study The Old Testament</dc:title>
  <dc:creator>rob espinosa</dc:creator>
  <cp:lastModifiedBy>rob espinosa</cp:lastModifiedBy>
  <cp:revision>10</cp:revision>
  <dcterms:created xsi:type="dcterms:W3CDTF">2022-05-08T05:00:19Z</dcterms:created>
  <dcterms:modified xsi:type="dcterms:W3CDTF">2022-05-08T07:21:03Z</dcterms:modified>
</cp:coreProperties>
</file>