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91" d="100"/>
          <a:sy n="91" d="100"/>
        </p:scale>
        <p:origin x="139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I Read The bible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Sermon series: give me the bible</a:t>
            </a: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E82D8-39A4-49DB-A5E0-F23BB7AC7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D0E82-4B04-463F-B297-15A9AA55F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This lesson has not been an effort to prove the Bible to be the Word of God…</a:t>
            </a:r>
          </a:p>
          <a:p>
            <a:r>
              <a:rPr lang="en-US" sz="2600" dirty="0"/>
              <a:t>Of course, I personally believe that what has made it so </a:t>
            </a:r>
            <a:r>
              <a:rPr lang="en-US" sz="2600" b="1" u="sng" dirty="0"/>
              <a:t>unique</a:t>
            </a:r>
            <a:r>
              <a:rPr lang="en-US" sz="2600" dirty="0"/>
              <a:t> is…</a:t>
            </a:r>
          </a:p>
          <a:p>
            <a:r>
              <a:rPr lang="en-US" sz="2600" dirty="0"/>
              <a:t>Because of it’s uniqueness, I believe it may be rightly stated:</a:t>
            </a:r>
          </a:p>
          <a:p>
            <a:pPr lvl="1"/>
            <a:r>
              <a:rPr lang="en-US" sz="2600" dirty="0"/>
              <a:t>“If you are an intelligent person, you will read the one book that has drawn more attention than any other, If you are searching for the truth” – Quoted by Josh McDowell</a:t>
            </a:r>
          </a:p>
        </p:txBody>
      </p:sp>
    </p:spTree>
    <p:extLst>
      <p:ext uri="{BB962C8B-B14F-4D97-AF65-F5344CB8AC3E}">
        <p14:creationId xmlns:p14="http://schemas.microsoft.com/office/powerpoint/2010/main" val="65851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3AD83-945C-4113-92F7-D8B10A92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E4A5A-E9EF-4620-AB08-67D4AB1E0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Perhaps you have heard people say things like…</a:t>
            </a:r>
          </a:p>
          <a:p>
            <a:pPr lvl="1"/>
            <a:r>
              <a:rPr lang="en-US" sz="2600" dirty="0"/>
              <a:t>“Oh, you don’t read the Bible, do you?”</a:t>
            </a:r>
          </a:p>
          <a:p>
            <a:pPr lvl="1"/>
            <a:r>
              <a:rPr lang="en-US" sz="2600" dirty="0"/>
              <a:t>“Why, the Bible is just another book; you ought to read…”</a:t>
            </a:r>
          </a:p>
          <a:p>
            <a:r>
              <a:rPr lang="en-US" sz="2600" dirty="0"/>
              <a:t>Perhaps you have heard…</a:t>
            </a:r>
          </a:p>
          <a:p>
            <a:pPr lvl="1"/>
            <a:r>
              <a:rPr lang="en-US" sz="2600" dirty="0"/>
              <a:t>A teacher degrade the Bible before his or her students, ridiculing those who read it</a:t>
            </a:r>
          </a:p>
          <a:p>
            <a:pPr lvl="1"/>
            <a:r>
              <a:rPr lang="en-US" sz="2600" dirty="0"/>
              <a:t>Those who are proud to have a Bible on their bookshelf, but only as one book among other “greats” of literature</a:t>
            </a:r>
          </a:p>
        </p:txBody>
      </p:sp>
    </p:spTree>
    <p:extLst>
      <p:ext uri="{BB962C8B-B14F-4D97-AF65-F5344CB8AC3E}">
        <p14:creationId xmlns:p14="http://schemas.microsoft.com/office/powerpoint/2010/main" val="390901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06740-2216-4A67-81FA-5280FEF4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A1429-90FB-489B-AC3D-A52BA2807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But the Bible is more than simply one of the “greats”, it is </a:t>
            </a:r>
            <a:r>
              <a:rPr lang="en-US" sz="3200" b="1" u="sng" dirty="0"/>
              <a:t>unique</a:t>
            </a:r>
            <a:r>
              <a:rPr lang="en-US" sz="3200" dirty="0"/>
              <a:t>…</a:t>
            </a:r>
          </a:p>
          <a:p>
            <a:pPr lvl="1"/>
            <a:r>
              <a:rPr lang="en-US" sz="3200" dirty="0"/>
              <a:t>Meaning “one and only”</a:t>
            </a:r>
          </a:p>
          <a:p>
            <a:pPr lvl="1"/>
            <a:r>
              <a:rPr lang="en-US" sz="3200" dirty="0"/>
              <a:t>Meaning “different from all others; having no like or equal”</a:t>
            </a:r>
          </a:p>
        </p:txBody>
      </p:sp>
    </p:spTree>
    <p:extLst>
      <p:ext uri="{BB962C8B-B14F-4D97-AF65-F5344CB8AC3E}">
        <p14:creationId xmlns:p14="http://schemas.microsoft.com/office/powerpoint/2010/main" val="384471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EBD8-EB74-495F-824A-4C5132C16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in it’s continuity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3FFBC-8FD8-4152-BC7D-A0B4F9AAD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Here is a book that was written…</a:t>
            </a:r>
          </a:p>
          <a:p>
            <a:pPr lvl="1"/>
            <a:r>
              <a:rPr lang="en-US" sz="2500" dirty="0"/>
              <a:t>Over a long period of time</a:t>
            </a:r>
          </a:p>
          <a:p>
            <a:pPr lvl="1"/>
            <a:r>
              <a:rPr lang="en-US" sz="2500" dirty="0"/>
              <a:t>By approximately 40 authors from every walk of life</a:t>
            </a:r>
          </a:p>
          <a:p>
            <a:pPr lvl="1"/>
            <a:r>
              <a:rPr lang="en-US" sz="2500" dirty="0"/>
              <a:t>In different places</a:t>
            </a:r>
          </a:p>
          <a:p>
            <a:pPr lvl="1"/>
            <a:r>
              <a:rPr lang="en-US" sz="2500" dirty="0"/>
              <a:t>At different times</a:t>
            </a:r>
          </a:p>
          <a:p>
            <a:pPr lvl="1"/>
            <a:r>
              <a:rPr lang="en-US" sz="2500" dirty="0"/>
              <a:t>During different moods</a:t>
            </a:r>
          </a:p>
          <a:p>
            <a:pPr lvl="1"/>
            <a:r>
              <a:rPr lang="en-US" sz="2500" dirty="0"/>
              <a:t>On three continents</a:t>
            </a:r>
          </a:p>
          <a:p>
            <a:pPr lvl="1"/>
            <a:r>
              <a:rPr lang="en-US" sz="2500" dirty="0"/>
              <a:t>In three languages</a:t>
            </a:r>
          </a:p>
          <a:p>
            <a:pPr lvl="1"/>
            <a:r>
              <a:rPr lang="en-US" sz="2500" dirty="0"/>
              <a:t>With subject matter involving hundreds of controversial topics…</a:t>
            </a:r>
          </a:p>
        </p:txBody>
      </p:sp>
    </p:spTree>
    <p:extLst>
      <p:ext uri="{BB962C8B-B14F-4D97-AF65-F5344CB8AC3E}">
        <p14:creationId xmlns:p14="http://schemas.microsoft.com/office/powerpoint/2010/main" val="167477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0CAE8-A0BC-4B89-867F-C53951D57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in it’s continuity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1F484-8FD0-46DE-A020-13C4C2632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Yet there is harmony and continuity…</a:t>
            </a:r>
          </a:p>
          <a:p>
            <a:pPr lvl="1"/>
            <a:r>
              <a:rPr lang="en-US" sz="2600" dirty="0"/>
              <a:t>For example:</a:t>
            </a:r>
          </a:p>
          <a:p>
            <a:pPr lvl="2"/>
            <a:r>
              <a:rPr lang="en-US" sz="2600" dirty="0"/>
              <a:t>“The Paradise Lost of the book of Genesis becomes the Paradise Regained of Revelation” – Geisler and Nix</a:t>
            </a:r>
          </a:p>
          <a:p>
            <a:pPr lvl="2"/>
            <a:r>
              <a:rPr lang="en-US" sz="2600" dirty="0"/>
              <a:t>“Whereas the gate to the Tree of Life is closed in Genesis, it is opened forevermore in Revelation” – ibid.</a:t>
            </a:r>
          </a:p>
          <a:p>
            <a:pPr lvl="1"/>
            <a:r>
              <a:rPr lang="en-US" sz="2600" dirty="0"/>
              <a:t>Compare the continuity of the Bible with any other writings of men…</a:t>
            </a:r>
          </a:p>
        </p:txBody>
      </p:sp>
    </p:spTree>
    <p:extLst>
      <p:ext uri="{BB962C8B-B14F-4D97-AF65-F5344CB8AC3E}">
        <p14:creationId xmlns:p14="http://schemas.microsoft.com/office/powerpoint/2010/main" val="301144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758E5-DEEA-42ED-BE34-2E38C8E15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in it’s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BDCB7-8EF0-46CF-B0B9-03196C472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Translation of the Bible…</a:t>
            </a:r>
          </a:p>
          <a:p>
            <a:r>
              <a:rPr lang="en-US" sz="3600" dirty="0"/>
              <a:t>The Circulation of the Bible… - Romans 10:18</a:t>
            </a:r>
          </a:p>
        </p:txBody>
      </p:sp>
    </p:spTree>
    <p:extLst>
      <p:ext uri="{BB962C8B-B14F-4D97-AF65-F5344CB8AC3E}">
        <p14:creationId xmlns:p14="http://schemas.microsoft.com/office/powerpoint/2010/main" val="61377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E7D7A-3321-4012-9758-0AE2A6F3B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in it’s survival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AB817-84B3-4833-967E-0DCCAF3AE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It’s survival through time…</a:t>
            </a:r>
          </a:p>
          <a:p>
            <a:r>
              <a:rPr lang="en-US" sz="3600" dirty="0"/>
              <a:t>It’s survival through persecution…</a:t>
            </a:r>
          </a:p>
          <a:p>
            <a:r>
              <a:rPr lang="en-US" sz="3600" dirty="0"/>
              <a:t>It’s survival through criticism…</a:t>
            </a:r>
          </a:p>
        </p:txBody>
      </p:sp>
    </p:spTree>
    <p:extLst>
      <p:ext uri="{BB962C8B-B14F-4D97-AF65-F5344CB8AC3E}">
        <p14:creationId xmlns:p14="http://schemas.microsoft.com/office/powerpoint/2010/main" val="1537079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3DF27-BABD-4AB7-AB15-F33442C07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in it’s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A6E47-1BFB-41FD-B88C-A89619FAA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book of prophecy…</a:t>
            </a:r>
          </a:p>
          <a:p>
            <a:r>
              <a:rPr lang="en-US" sz="3600" dirty="0"/>
              <a:t>A book of history…</a:t>
            </a:r>
          </a:p>
          <a:p>
            <a:r>
              <a:rPr lang="en-US" sz="3600" dirty="0"/>
              <a:t>A book of personalities…</a:t>
            </a:r>
          </a:p>
        </p:txBody>
      </p:sp>
    </p:spTree>
    <p:extLst>
      <p:ext uri="{BB962C8B-B14F-4D97-AF65-F5344CB8AC3E}">
        <p14:creationId xmlns:p14="http://schemas.microsoft.com/office/powerpoint/2010/main" val="3215182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DF390-C02D-46E9-AC90-20C2FCA47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in it’s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B009A-334D-48E5-8296-2AF5F5029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Upon the literature of the world…</a:t>
            </a:r>
          </a:p>
          <a:p>
            <a:r>
              <a:rPr lang="en-US" sz="3600" dirty="0"/>
              <a:t>Upon the world itself…</a:t>
            </a:r>
          </a:p>
          <a:p>
            <a:r>
              <a:rPr lang="en-US" sz="3600" dirty="0"/>
              <a:t>Upon many great people…</a:t>
            </a:r>
          </a:p>
        </p:txBody>
      </p:sp>
    </p:spTree>
    <p:extLst>
      <p:ext uri="{BB962C8B-B14F-4D97-AF65-F5344CB8AC3E}">
        <p14:creationId xmlns:p14="http://schemas.microsoft.com/office/powerpoint/2010/main" val="4171540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tf00001238_wac</Template>
  <TotalTime>69</TotalTime>
  <Words>415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Why I Read The bible</vt:lpstr>
      <vt:lpstr>introduction</vt:lpstr>
      <vt:lpstr>introduction</vt:lpstr>
      <vt:lpstr>Unique in it’s continuity </vt:lpstr>
      <vt:lpstr>Unique in it’s continuity</vt:lpstr>
      <vt:lpstr>Unique in it’s distribution</vt:lpstr>
      <vt:lpstr>Unique in it’s survival</vt:lpstr>
      <vt:lpstr>Unique in it’s teaching</vt:lpstr>
      <vt:lpstr>Unique in it’s influence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 Read The bible</dc:title>
  <dc:creator>rob espinosa</dc:creator>
  <cp:lastModifiedBy>rob espinosa</cp:lastModifiedBy>
  <cp:revision>4</cp:revision>
  <dcterms:created xsi:type="dcterms:W3CDTF">2022-04-10T04:20:41Z</dcterms:created>
  <dcterms:modified xsi:type="dcterms:W3CDTF">2022-04-10T05:30:05Z</dcterms:modified>
</cp:coreProperties>
</file>