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Spiritual prosperity – Part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186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A0C86-8C7B-5473-F59E-73F8ED76B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59195-8649-39F3-760C-3076C2D1404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3600" dirty="0"/>
              <a:t>Asking for a pay cut – 3 john 2</a:t>
            </a:r>
          </a:p>
          <a:p>
            <a:pPr>
              <a:buClr>
                <a:srgbClr val="000000"/>
              </a:buClr>
            </a:pPr>
            <a:r>
              <a:rPr lang="en-US" sz="3600" dirty="0"/>
              <a:t>How does your soul prosper?</a:t>
            </a:r>
          </a:p>
          <a:p>
            <a:pPr>
              <a:buClr>
                <a:srgbClr val="000000"/>
              </a:buClr>
            </a:pPr>
            <a:r>
              <a:rPr lang="en-US" sz="3600" dirty="0"/>
              <a:t>Similarities between physical &amp; spiritual prosperity</a:t>
            </a:r>
          </a:p>
          <a:p>
            <a:pPr>
              <a:buClr>
                <a:srgbClr val="000000"/>
              </a:buClr>
            </a:pPr>
            <a:r>
              <a:rPr lang="en-US" sz="3600" dirty="0"/>
              <a:t>Most important ideas that promote spiritual prosperity</a:t>
            </a:r>
          </a:p>
        </p:txBody>
      </p:sp>
    </p:spTree>
    <p:extLst>
      <p:ext uri="{BB962C8B-B14F-4D97-AF65-F5344CB8AC3E}">
        <p14:creationId xmlns:p14="http://schemas.microsoft.com/office/powerpoint/2010/main" val="1831074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4B073-8251-51EA-0596-12AB9B9F0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47042"/>
            <a:ext cx="10364451" cy="1015152"/>
          </a:xfrm>
        </p:spPr>
        <p:txBody>
          <a:bodyPr>
            <a:normAutofit/>
          </a:bodyPr>
          <a:lstStyle/>
          <a:p>
            <a:r>
              <a:rPr lang="en-US" sz="5400" dirty="0"/>
              <a:t>First Four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7ACE0-F159-E4B5-9E24-A775234DC64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481267"/>
            <a:ext cx="10363826" cy="482428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5400" dirty="0"/>
              <a:t>Accurate thinking</a:t>
            </a:r>
          </a:p>
          <a:p>
            <a:pPr>
              <a:buClr>
                <a:srgbClr val="000000"/>
              </a:buClr>
            </a:pPr>
            <a:r>
              <a:rPr lang="en-US" sz="5400" dirty="0"/>
              <a:t>Get e-motivated</a:t>
            </a:r>
          </a:p>
          <a:p>
            <a:pPr>
              <a:buClr>
                <a:srgbClr val="000000"/>
              </a:buClr>
            </a:pPr>
            <a:r>
              <a:rPr lang="en-US" sz="5400" dirty="0"/>
              <a:t>Say “no” to self</a:t>
            </a:r>
          </a:p>
          <a:p>
            <a:pPr>
              <a:buClr>
                <a:srgbClr val="000000"/>
              </a:buClr>
            </a:pPr>
            <a:r>
              <a:rPr lang="en-US" sz="5400" dirty="0"/>
              <a:t>Get spiritually addicted</a:t>
            </a:r>
          </a:p>
        </p:txBody>
      </p:sp>
    </p:spTree>
    <p:extLst>
      <p:ext uri="{BB962C8B-B14F-4D97-AF65-F5344CB8AC3E}">
        <p14:creationId xmlns:p14="http://schemas.microsoft.com/office/powerpoint/2010/main" val="2182002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70740-9C99-3F51-7529-1FF09C3AD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33166"/>
            <a:ext cx="10364451" cy="933636"/>
          </a:xfrm>
        </p:spPr>
        <p:txBody>
          <a:bodyPr>
            <a:normAutofit/>
          </a:bodyPr>
          <a:lstStyle/>
          <a:p>
            <a:r>
              <a:rPr lang="en-US" sz="5400" dirty="0"/>
              <a:t>Compassion for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2E29C-B1EE-C7A2-B05D-2AC7A4C4225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985422"/>
            <a:ext cx="10363826" cy="556629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4000" dirty="0"/>
              <a:t>Know someone who is spiritually knowledgeable?</a:t>
            </a:r>
          </a:p>
          <a:p>
            <a:pPr>
              <a:buClr>
                <a:srgbClr val="000000"/>
              </a:buClr>
            </a:pPr>
            <a:r>
              <a:rPr lang="en-US" sz="4000" dirty="0"/>
              <a:t>This step is very important – don’t skip it</a:t>
            </a:r>
          </a:p>
          <a:p>
            <a:pPr>
              <a:buClr>
                <a:srgbClr val="000000"/>
              </a:buClr>
            </a:pPr>
            <a:r>
              <a:rPr lang="en-US" sz="4000" dirty="0"/>
              <a:t>Helps us to not think of ourselves more highly than we ought to – rom. 12:3;    1 john 3:17</a:t>
            </a:r>
          </a:p>
          <a:p>
            <a:pPr>
              <a:buClr>
                <a:srgbClr val="000000"/>
              </a:buClr>
            </a:pPr>
            <a:r>
              <a:rPr lang="en-US" sz="4000" dirty="0"/>
              <a:t>Self-check quiz</a:t>
            </a:r>
          </a:p>
          <a:p>
            <a:pPr>
              <a:buClr>
                <a:srgbClr val="000000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654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55ADD-7024-80FB-2FEE-C2332C26B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30820"/>
            <a:ext cx="10364451" cy="1154098"/>
          </a:xfrm>
        </p:spPr>
        <p:txBody>
          <a:bodyPr>
            <a:normAutofit/>
          </a:bodyPr>
          <a:lstStyle/>
          <a:p>
            <a:r>
              <a:rPr lang="en-US" sz="5400" dirty="0"/>
              <a:t>Eliminate the dross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ACE8B-6C50-690E-F4F4-522EB06A6BE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69508"/>
            <a:ext cx="10363826" cy="513129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4800" dirty="0"/>
              <a:t>How do we become more compassionate people?</a:t>
            </a:r>
          </a:p>
          <a:p>
            <a:pPr>
              <a:buClr>
                <a:srgbClr val="000000"/>
              </a:buClr>
            </a:pPr>
            <a:r>
              <a:rPr lang="en-US" sz="4800" dirty="0"/>
              <a:t>Words are cheap – prove it! –      matt. 7:21; Luke 6:46</a:t>
            </a:r>
          </a:p>
          <a:p>
            <a:pPr>
              <a:buClr>
                <a:srgbClr val="000000"/>
              </a:buClr>
            </a:pPr>
            <a:r>
              <a:rPr lang="en-US" sz="4800" dirty="0"/>
              <a:t>What kind of fruit do we bear?</a:t>
            </a:r>
          </a:p>
        </p:txBody>
      </p:sp>
    </p:spTree>
    <p:extLst>
      <p:ext uri="{BB962C8B-B14F-4D97-AF65-F5344CB8AC3E}">
        <p14:creationId xmlns:p14="http://schemas.microsoft.com/office/powerpoint/2010/main" val="3343562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58D3D-C087-229A-4B29-9FC5B293A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59799"/>
            <a:ext cx="10364451" cy="907002"/>
          </a:xfrm>
        </p:spPr>
        <p:txBody>
          <a:bodyPr>
            <a:normAutofit/>
          </a:bodyPr>
          <a:lstStyle/>
          <a:p>
            <a:r>
              <a:rPr lang="en-US" sz="5400" dirty="0"/>
              <a:t>Help transform other 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54CDB-E113-CA42-51A7-E5FFC54CFD7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932156"/>
            <a:ext cx="10363826" cy="547752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4000" dirty="0"/>
              <a:t>If you have followed all the steps so far… - Rom. 12:1-2</a:t>
            </a:r>
          </a:p>
          <a:p>
            <a:pPr>
              <a:buClr>
                <a:srgbClr val="000000"/>
              </a:buClr>
            </a:pPr>
            <a:r>
              <a:rPr lang="en-US" sz="4000" dirty="0"/>
              <a:t>Imagine transforming the biggest pain in your neck to your personal friend</a:t>
            </a:r>
          </a:p>
          <a:p>
            <a:pPr>
              <a:buClr>
                <a:srgbClr val="000000"/>
              </a:buClr>
            </a:pPr>
            <a:r>
              <a:rPr lang="en-US" sz="4000" dirty="0"/>
              <a:t>Have you lost your mind?</a:t>
            </a:r>
          </a:p>
          <a:p>
            <a:pPr>
              <a:buClr>
                <a:srgbClr val="000000"/>
              </a:buClr>
            </a:pPr>
            <a:r>
              <a:rPr lang="en-US" sz="4000" dirty="0"/>
              <a:t>You will never know unless you try – matt. 5:9; Prov. 23:23</a:t>
            </a:r>
          </a:p>
        </p:txBody>
      </p:sp>
    </p:spTree>
    <p:extLst>
      <p:ext uri="{BB962C8B-B14F-4D97-AF65-F5344CB8AC3E}">
        <p14:creationId xmlns:p14="http://schemas.microsoft.com/office/powerpoint/2010/main" val="1624847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FEF81-5133-0B8C-1BA5-9B1191AB9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494692"/>
            <a:ext cx="10364451" cy="1215177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Total, absolute,      unconditional commitment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22D1B-CEC6-722B-61CF-646AC80BCF3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09869"/>
            <a:ext cx="10363826" cy="485285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600" dirty="0"/>
              <a:t>This last step is so simple but not so easy to do</a:t>
            </a:r>
          </a:p>
          <a:p>
            <a:pPr>
              <a:buClr>
                <a:srgbClr val="000000"/>
              </a:buClr>
            </a:pPr>
            <a:r>
              <a:rPr lang="en-US" sz="3600" dirty="0"/>
              <a:t>President Truman’s terms of surrender in World war II</a:t>
            </a:r>
          </a:p>
          <a:p>
            <a:pPr>
              <a:buClr>
                <a:srgbClr val="000000"/>
              </a:buClr>
            </a:pPr>
            <a:r>
              <a:rPr lang="en-US" sz="3600" dirty="0"/>
              <a:t>In this spiritual journey, we are the enemy, </a:t>
            </a:r>
            <a:r>
              <a:rPr lang="en-US" sz="3600" dirty="0" err="1"/>
              <a:t>christ</a:t>
            </a:r>
            <a:r>
              <a:rPr lang="en-US" sz="3600" dirty="0"/>
              <a:t> is the victor! – Mark 12:30;              matt. 10:34-39; </a:t>
            </a:r>
            <a:r>
              <a:rPr lang="en-US" sz="3600" dirty="0" err="1"/>
              <a:t>luke</a:t>
            </a:r>
            <a:r>
              <a:rPr lang="en-US" sz="3600" dirty="0"/>
              <a:t> 9:62</a:t>
            </a:r>
          </a:p>
        </p:txBody>
      </p:sp>
    </p:spTree>
    <p:extLst>
      <p:ext uri="{BB962C8B-B14F-4D97-AF65-F5344CB8AC3E}">
        <p14:creationId xmlns:p14="http://schemas.microsoft.com/office/powerpoint/2010/main" val="1837148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0F076-C1B7-F6EB-CDEA-906310DD6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99417"/>
            <a:ext cx="10364451" cy="1110402"/>
          </a:xfrm>
        </p:spPr>
        <p:txBody>
          <a:bodyPr>
            <a:normAutofit/>
          </a:bodyPr>
          <a:lstStyle/>
          <a:p>
            <a:r>
              <a:rPr lang="en-US" sz="5400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7F85C-4D54-E079-1BFD-942B57FF11F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405067"/>
            <a:ext cx="10363826" cy="482428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4000" dirty="0"/>
              <a:t>These 8 steps are spiritual prosperity</a:t>
            </a:r>
          </a:p>
          <a:p>
            <a:pPr>
              <a:buClr>
                <a:srgbClr val="000000"/>
              </a:buClr>
            </a:pPr>
            <a:r>
              <a:rPr lang="en-US" sz="4000" dirty="0"/>
              <a:t>The journey really is the reward</a:t>
            </a:r>
          </a:p>
          <a:p>
            <a:pPr>
              <a:buClr>
                <a:srgbClr val="000000"/>
              </a:buClr>
            </a:pPr>
            <a:r>
              <a:rPr lang="en-US" sz="4000" dirty="0"/>
              <a:t>Incorporate these principles and you will be a spiritually prosperous person</a:t>
            </a:r>
          </a:p>
          <a:p>
            <a:pPr>
              <a:buClr>
                <a:srgbClr val="000000"/>
              </a:buClr>
            </a:pPr>
            <a:r>
              <a:rPr lang="en-US" sz="4000" dirty="0"/>
              <a:t>Where did these ideas come from? - Matt. 5:3-13</a:t>
            </a:r>
          </a:p>
        </p:txBody>
      </p:sp>
    </p:spTree>
    <p:extLst>
      <p:ext uri="{BB962C8B-B14F-4D97-AF65-F5344CB8AC3E}">
        <p14:creationId xmlns:p14="http://schemas.microsoft.com/office/powerpoint/2010/main" val="309618863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39</TotalTime>
  <Words>263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Tw Cen MT</vt:lpstr>
      <vt:lpstr>Droplet</vt:lpstr>
      <vt:lpstr>Spiritual prosperity – Part 2</vt:lpstr>
      <vt:lpstr>introduction</vt:lpstr>
      <vt:lpstr>First Four steps</vt:lpstr>
      <vt:lpstr>Compassion for others</vt:lpstr>
      <vt:lpstr>Eliminate the dross</vt:lpstr>
      <vt:lpstr>Help transform other people</vt:lpstr>
      <vt:lpstr>Total, absolute,      unconditional commitment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rob espinosa</cp:lastModifiedBy>
  <cp:revision>343</cp:revision>
  <dcterms:created xsi:type="dcterms:W3CDTF">2022-07-10T04:54:48Z</dcterms:created>
  <dcterms:modified xsi:type="dcterms:W3CDTF">2022-07-17T11:57:43Z</dcterms:modified>
</cp:coreProperties>
</file>