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 Rossi" userId="51bfbc42b89b61f8" providerId="LiveId" clId="{480C21F4-D4FB-493E-A4FF-F92B6F8C1513}"/>
    <pc:docChg chg="addSld delSld modSld sldOrd">
      <pc:chgData name="Victor Rossi" userId="51bfbc42b89b61f8" providerId="LiveId" clId="{480C21F4-D4FB-493E-A4FF-F92B6F8C1513}" dt="2023-02-18T00:27:15.040" v="203"/>
      <pc:docMkLst>
        <pc:docMk/>
      </pc:docMkLst>
      <pc:sldChg chg="del">
        <pc:chgData name="Victor Rossi" userId="51bfbc42b89b61f8" providerId="LiveId" clId="{480C21F4-D4FB-493E-A4FF-F92B6F8C1513}" dt="2023-02-14T15:16:57.990" v="0" actId="2696"/>
        <pc:sldMkLst>
          <pc:docMk/>
          <pc:sldMk cId="1236645912" sldId="256"/>
        </pc:sldMkLst>
      </pc:sldChg>
      <pc:sldChg chg="modSp mod modTransition">
        <pc:chgData name="Victor Rossi" userId="51bfbc42b89b61f8" providerId="LiveId" clId="{480C21F4-D4FB-493E-A4FF-F92B6F8C1513}" dt="2023-02-18T00:27:00.485" v="200"/>
        <pc:sldMkLst>
          <pc:docMk/>
          <pc:sldMk cId="1183487493" sldId="257"/>
        </pc:sldMkLst>
        <pc:spChg chg="mod">
          <ac:chgData name="Victor Rossi" userId="51bfbc42b89b61f8" providerId="LiveId" clId="{480C21F4-D4FB-493E-A4FF-F92B6F8C1513}" dt="2023-02-15T23:59:11.186" v="76" actId="207"/>
          <ac:spMkLst>
            <pc:docMk/>
            <pc:sldMk cId="1183487493" sldId="257"/>
            <ac:spMk id="4" creationId="{53800B8E-4A3A-E60A-C2D8-84B650CF836B}"/>
          </ac:spMkLst>
        </pc:spChg>
      </pc:sldChg>
      <pc:sldChg chg="addSp delSp modSp new mod modTransition">
        <pc:chgData name="Victor Rossi" userId="51bfbc42b89b61f8" providerId="LiveId" clId="{480C21F4-D4FB-493E-A4FF-F92B6F8C1513}" dt="2023-02-18T00:27:06.511" v="201"/>
        <pc:sldMkLst>
          <pc:docMk/>
          <pc:sldMk cId="1333007447" sldId="258"/>
        </pc:sldMkLst>
        <pc:spChg chg="add del mod">
          <ac:chgData name="Victor Rossi" userId="51bfbc42b89b61f8" providerId="LiveId" clId="{480C21F4-D4FB-493E-A4FF-F92B6F8C1513}" dt="2023-02-14T15:20:21.027" v="17"/>
          <ac:spMkLst>
            <pc:docMk/>
            <pc:sldMk cId="1333007447" sldId="258"/>
            <ac:spMk id="4" creationId="{212BA75B-D67B-8EB6-2EC8-33154E5360B6}"/>
          </ac:spMkLst>
        </pc:spChg>
        <pc:spChg chg="add mod">
          <ac:chgData name="Victor Rossi" userId="51bfbc42b89b61f8" providerId="LiveId" clId="{480C21F4-D4FB-493E-A4FF-F92B6F8C1513}" dt="2023-02-14T15:36:17.651" v="75" actId="20577"/>
          <ac:spMkLst>
            <pc:docMk/>
            <pc:sldMk cId="1333007447" sldId="258"/>
            <ac:spMk id="7" creationId="{CC619FAF-566B-6A43-7142-DC507A7C02F8}"/>
          </ac:spMkLst>
        </pc:spChg>
        <pc:picChg chg="add mod">
          <ac:chgData name="Victor Rossi" userId="51bfbc42b89b61f8" providerId="LiveId" clId="{480C21F4-D4FB-493E-A4FF-F92B6F8C1513}" dt="2023-02-14T15:21:11.546" v="20" actId="1076"/>
          <ac:picMkLst>
            <pc:docMk/>
            <pc:sldMk cId="1333007447" sldId="258"/>
            <ac:picMk id="3" creationId="{D4E892B9-42A4-CE5D-F22C-031071509CDD}"/>
          </ac:picMkLst>
        </pc:picChg>
        <pc:picChg chg="add mod">
          <ac:chgData name="Victor Rossi" userId="51bfbc42b89b61f8" providerId="LiveId" clId="{480C21F4-D4FB-493E-A4FF-F92B6F8C1513}" dt="2023-02-14T15:21:26.503" v="22" actId="14100"/>
          <ac:picMkLst>
            <pc:docMk/>
            <pc:sldMk cId="1333007447" sldId="258"/>
            <ac:picMk id="6" creationId="{4E57D174-941A-6DD3-1865-4A5623963D5D}"/>
          </ac:picMkLst>
        </pc:picChg>
      </pc:sldChg>
      <pc:sldChg chg="addSp delSp modSp new mod ord modTransition">
        <pc:chgData name="Victor Rossi" userId="51bfbc42b89b61f8" providerId="LiveId" clId="{480C21F4-D4FB-493E-A4FF-F92B6F8C1513}" dt="2023-02-18T00:27:15.040" v="203"/>
        <pc:sldMkLst>
          <pc:docMk/>
          <pc:sldMk cId="4156295468" sldId="259"/>
        </pc:sldMkLst>
        <pc:spChg chg="add del mod">
          <ac:chgData name="Victor Rossi" userId="51bfbc42b89b61f8" providerId="LiveId" clId="{480C21F4-D4FB-493E-A4FF-F92B6F8C1513}" dt="2023-02-16T13:54:47.225" v="106"/>
          <ac:spMkLst>
            <pc:docMk/>
            <pc:sldMk cId="4156295468" sldId="259"/>
            <ac:spMk id="2" creationId="{8699756F-63E6-0AEB-4EF2-23FF7403D505}"/>
          </ac:spMkLst>
        </pc:spChg>
        <pc:spChg chg="add mod">
          <ac:chgData name="Victor Rossi" userId="51bfbc42b89b61f8" providerId="LiveId" clId="{480C21F4-D4FB-493E-A4FF-F92B6F8C1513}" dt="2023-02-16T13:58:07.212" v="174" actId="114"/>
          <ac:spMkLst>
            <pc:docMk/>
            <pc:sldMk cId="4156295468" sldId="259"/>
            <ac:spMk id="4" creationId="{E6FE1A09-388A-B201-3392-A7FA0941F77E}"/>
          </ac:spMkLst>
        </pc:spChg>
        <pc:spChg chg="add mod">
          <ac:chgData name="Victor Rossi" userId="51bfbc42b89b61f8" providerId="LiveId" clId="{480C21F4-D4FB-493E-A4FF-F92B6F8C1513}" dt="2023-02-16T13:57:55.458" v="172" actId="114"/>
          <ac:spMkLst>
            <pc:docMk/>
            <pc:sldMk cId="4156295468" sldId="259"/>
            <ac:spMk id="5" creationId="{260FD5BF-8995-BA30-A65B-0FD1020D5B41}"/>
          </ac:spMkLst>
        </pc:spChg>
        <pc:picChg chg="add mod">
          <ac:chgData name="Victor Rossi" userId="51bfbc42b89b61f8" providerId="LiveId" clId="{480C21F4-D4FB-493E-A4FF-F92B6F8C1513}" dt="2023-02-14T15:27:34.589" v="65" actId="14100"/>
          <ac:picMkLst>
            <pc:docMk/>
            <pc:sldMk cId="4156295468" sldId="259"/>
            <ac:picMk id="3" creationId="{A8DD0050-AC71-2D27-02DB-0B779C5FF9A1}"/>
          </ac:picMkLst>
        </pc:picChg>
      </pc:sldChg>
      <pc:sldChg chg="addSp modSp new del ord">
        <pc:chgData name="Victor Rossi" userId="51bfbc42b89b61f8" providerId="LiveId" clId="{480C21F4-D4FB-493E-A4FF-F92B6F8C1513}" dt="2023-02-16T13:52:23.813" v="77" actId="2696"/>
        <pc:sldMkLst>
          <pc:docMk/>
          <pc:sldMk cId="370884261" sldId="260"/>
        </pc:sldMkLst>
        <pc:picChg chg="add mod">
          <ac:chgData name="Victor Rossi" userId="51bfbc42b89b61f8" providerId="LiveId" clId="{480C21F4-D4FB-493E-A4FF-F92B6F8C1513}" dt="2023-02-14T15:35:22.213" v="73"/>
          <ac:picMkLst>
            <pc:docMk/>
            <pc:sldMk cId="370884261" sldId="260"/>
            <ac:picMk id="2" creationId="{769D61B1-EA0F-8121-E90C-787A937B5DC7}"/>
          </ac:picMkLst>
        </pc:picChg>
      </pc:sldChg>
      <pc:sldChg chg="new del">
        <pc:chgData name="Victor Rossi" userId="51bfbc42b89b61f8" providerId="LiveId" clId="{480C21F4-D4FB-493E-A4FF-F92B6F8C1513}" dt="2023-02-16T13:59:23.506" v="177" actId="2696"/>
        <pc:sldMkLst>
          <pc:docMk/>
          <pc:sldMk cId="4270681022" sldId="260"/>
        </pc:sldMkLst>
      </pc:sldChg>
      <pc:sldChg chg="modSp add mod modTransition">
        <pc:chgData name="Victor Rossi" userId="51bfbc42b89b61f8" providerId="LiveId" clId="{480C21F4-D4FB-493E-A4FF-F92B6F8C1513}" dt="2023-02-18T00:27:10.414" v="202"/>
        <pc:sldMkLst>
          <pc:docMk/>
          <pc:sldMk cId="202284528" sldId="261"/>
        </pc:sldMkLst>
        <pc:spChg chg="mod">
          <ac:chgData name="Victor Rossi" userId="51bfbc42b89b61f8" providerId="LiveId" clId="{480C21F4-D4FB-493E-A4FF-F92B6F8C1513}" dt="2023-02-16T14:00:32.502" v="197" actId="255"/>
          <ac:spMkLst>
            <pc:docMk/>
            <pc:sldMk cId="202284528" sldId="261"/>
            <ac:spMk id="4" creationId="{53800B8E-4A3A-E60A-C2D8-84B650CF836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38BB0-D309-84D9-676F-B1B1B12214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2F8D0C-EFEC-3DEE-E674-176509619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C37C3-E154-38A8-C51D-E5BD774DD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2BA5-B011-4F0E-B598-89E287BB4A5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A0BD9-CC9A-04AC-731A-627914CEB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05F71-3364-E03C-29C9-AE839B562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C690-28B9-429D-B58C-F2ABCF490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2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6F951-E03F-EA12-266E-21B8E08F8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0370D1-DA8D-3B8F-4475-BC6685B2FF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F3132-55E6-A649-935C-DBF78CF79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2BA5-B011-4F0E-B598-89E287BB4A5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EFF22-6AB3-734A-5219-3B14EB448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BD750-A658-9482-C678-F574E8869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C690-28B9-429D-B58C-F2ABCF490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7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9B823A-F4B2-38BD-6199-97F5748FAE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FFDC83-B82D-4836-7085-FC61F1399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B41F7-45C2-3420-4D6D-F628B468C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2BA5-B011-4F0E-B598-89E287BB4A5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209E2-E007-02BE-E71F-AD820946C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50616-2FAD-8CFF-9D93-3AEB4C7F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C690-28B9-429D-B58C-F2ABCF490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7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E03E7-8E3D-9387-536F-716FBED57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72D9B-31AE-90DE-F66B-63F1E7E32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0D612-D9D0-1DFD-36AD-C1FAF20C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2BA5-B011-4F0E-B598-89E287BB4A5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5ED87-4E08-CB20-F0AB-4E97DA582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88770-F78C-131B-5ED1-7DDFFA303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C690-28B9-429D-B58C-F2ABCF490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8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665DE-6D1A-FF84-E4A1-ED46ECD33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DF5A7-3119-6A08-D11C-F0C05AED6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D1FDA-2F64-9A79-5763-A2242B76A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2BA5-B011-4F0E-B598-89E287BB4A5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154DB-440C-EE2D-C9F9-4F4A993DE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66292-6EA2-163B-9AA3-E760FC40D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C690-28B9-429D-B58C-F2ABCF490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40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94B34-8980-A42C-32A6-0D9743814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52D8D-E641-6F9A-0A77-C02E89AB7E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7CD4E-F705-906B-C142-27C6DE7D9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EDD05-DAB8-A0A4-7EC3-E5A555204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2BA5-B011-4F0E-B598-89E287BB4A5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970DA-6F1E-92E9-7389-5828A25BB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BA393-05AE-E9FD-4C22-00BF630EB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C690-28B9-429D-B58C-F2ABCF490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6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519BC-C760-FFDF-9F4D-0AC31F122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6118D-92F2-F08C-D443-8D9820E23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3B4C3E-0E60-F80B-F720-DC166C57F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892A46-E15C-296D-0197-39F934C1C9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404A4E-E645-0DFE-75B8-DEF1512BC3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6FDA8A-FCF5-7F48-FF9A-A9BE59987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2BA5-B011-4F0E-B598-89E287BB4A5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70EAAF-1856-EE71-3E78-684536ECA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114244-418F-8D81-CE43-89EA78E55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C690-28B9-429D-B58C-F2ABCF490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1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E251A-360E-D0BC-3449-22FEEBF8A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4ED746-A702-47AA-4E47-ED1A41C0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2BA5-B011-4F0E-B598-89E287BB4A5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9E995-1D6F-B2F5-A04A-2562EBF4E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10D86-7663-2C22-0DC5-F0CCAA7FB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C690-28B9-429D-B58C-F2ABCF490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5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1D3935-F088-F6AA-0E38-F0DF85963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2BA5-B011-4F0E-B598-89E287BB4A5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3EE148-C1C7-2879-E2B2-865151FA9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20A78-522F-EA97-6AA3-BA871C5B1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C690-28B9-429D-B58C-F2ABCF490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63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754E4-702B-713B-D42C-88E16664C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E2875-C119-99C3-2FAB-ECCFC9DE8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ACF8B0-3ED5-AC3E-96B4-39351E030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84D8E-4A0D-62FE-8525-FF6408684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2BA5-B011-4F0E-B598-89E287BB4A5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1A807-8B4F-E3A1-07EA-DD9E5091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7E150-AA72-459B-1C39-C68D010DD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C690-28B9-429D-B58C-F2ABCF490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4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B5680-A753-2698-8C41-36B229051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4A23DB-D1CE-4B8D-C1B4-BA4C893A01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818695-7F0A-76EF-A52F-EE43B4431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F54B3A-5A03-77AD-9522-C015256B8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2BA5-B011-4F0E-B598-89E287BB4A5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BD4782-CC62-6C2B-F077-8000A3EFA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15A2A3-C039-D30A-8D26-C07656B2C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C690-28B9-429D-B58C-F2ABCF490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F69056-5C24-ABFC-A4B0-7363180CD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CD924-F6DA-E7F7-3B0D-342FB9975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1FD2A-2263-C552-04FB-49ABC7B34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2BA5-B011-4F0E-B598-89E287BB4A5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B2E3A-886E-1DD9-1EBD-7E729CDF8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0D56C-46CC-BED6-C409-E8273F91A8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8C690-28B9-429D-B58C-F2ABCF490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8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0A96B1-3E0C-8444-9377-5220F928B6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800B8E-4A3A-E60A-C2D8-84B650CF836B}"/>
              </a:ext>
            </a:extLst>
          </p:cNvPr>
          <p:cNvSpPr txBox="1"/>
          <p:nvPr/>
        </p:nvSpPr>
        <p:spPr>
          <a:xfrm>
            <a:off x="935665" y="861237"/>
            <a:ext cx="66347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i="1" dirty="0">
                <a:solidFill>
                  <a:schemeClr val="bg1"/>
                </a:solidFill>
              </a:rPr>
              <a:t>“WHY A CROWN OF THORNS?”</a:t>
            </a:r>
          </a:p>
        </p:txBody>
      </p:sp>
    </p:spTree>
    <p:extLst>
      <p:ext uri="{BB962C8B-B14F-4D97-AF65-F5344CB8AC3E}">
        <p14:creationId xmlns:p14="http://schemas.microsoft.com/office/powerpoint/2010/main" val="1183487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E892B9-42A4-CE5D-F22C-031071509C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85" y="1616148"/>
            <a:ext cx="5231927" cy="50929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E57D174-941A-6DD3-1865-4A5623963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819" y="1616147"/>
            <a:ext cx="5358809" cy="509299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C619FAF-566B-6A43-7142-DC507A7C02F8}"/>
              </a:ext>
            </a:extLst>
          </p:cNvPr>
          <p:cNvSpPr txBox="1"/>
          <p:nvPr/>
        </p:nvSpPr>
        <p:spPr>
          <a:xfrm>
            <a:off x="800278" y="350874"/>
            <a:ext cx="11257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>
                <a:solidFill>
                  <a:srgbClr val="FF0000"/>
                </a:solidFill>
              </a:rPr>
              <a:t>WHAT DO </a:t>
            </a:r>
            <a:r>
              <a:rPr lang="en-US" sz="4800" b="1" i="1" dirty="0">
                <a:solidFill>
                  <a:srgbClr val="FF0000"/>
                </a:solidFill>
              </a:rPr>
              <a:t>THE THORNS REPRESENT?</a:t>
            </a:r>
          </a:p>
        </p:txBody>
      </p:sp>
    </p:spTree>
    <p:extLst>
      <p:ext uri="{BB962C8B-B14F-4D97-AF65-F5344CB8AC3E}">
        <p14:creationId xmlns:p14="http://schemas.microsoft.com/office/powerpoint/2010/main" val="1333007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0A96B1-3E0C-8444-9377-5220F928B6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800B8E-4A3A-E60A-C2D8-84B650CF836B}"/>
              </a:ext>
            </a:extLst>
          </p:cNvPr>
          <p:cNvSpPr txBox="1"/>
          <p:nvPr/>
        </p:nvSpPr>
        <p:spPr>
          <a:xfrm>
            <a:off x="935665" y="861237"/>
            <a:ext cx="663471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i="1" dirty="0">
                <a:solidFill>
                  <a:schemeClr val="bg1"/>
                </a:solidFill>
              </a:rPr>
              <a:t>“WHY A CROWN OF THORNS?”</a:t>
            </a:r>
          </a:p>
          <a:p>
            <a:endParaRPr lang="en-US" sz="6600" b="1" i="1" dirty="0">
              <a:solidFill>
                <a:schemeClr val="bg1"/>
              </a:solidFill>
            </a:endParaRPr>
          </a:p>
          <a:p>
            <a:r>
              <a:rPr lang="en-US" sz="6600" b="1" i="1" dirty="0">
                <a:solidFill>
                  <a:schemeClr val="bg1"/>
                </a:solidFill>
              </a:rPr>
              <a:t>NOW WE KNOW WHY!</a:t>
            </a:r>
          </a:p>
        </p:txBody>
      </p:sp>
    </p:spTree>
    <p:extLst>
      <p:ext uri="{BB962C8B-B14F-4D97-AF65-F5344CB8AC3E}">
        <p14:creationId xmlns:p14="http://schemas.microsoft.com/office/powerpoint/2010/main" val="202284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8DD0050-AC71-2D27-02DB-0B779C5FF9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8"/>
            <a:ext cx="12192000" cy="68524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6FE1A09-388A-B201-3392-A7FA0941F77E}"/>
              </a:ext>
            </a:extLst>
          </p:cNvPr>
          <p:cNvSpPr txBox="1"/>
          <p:nvPr/>
        </p:nvSpPr>
        <p:spPr>
          <a:xfrm>
            <a:off x="457199" y="978195"/>
            <a:ext cx="306217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/>
              <a:t>HE BORE THE THORN  PIERCING PAIN OF OUR SINS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0FD5BF-8995-BA30-A65B-0FD1020D5B41}"/>
              </a:ext>
            </a:extLst>
          </p:cNvPr>
          <p:cNvSpPr txBox="1"/>
          <p:nvPr/>
        </p:nvSpPr>
        <p:spPr>
          <a:xfrm>
            <a:off x="7666074" y="2955851"/>
            <a:ext cx="34449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/>
              <a:t>SO WE WOULDN’T HAVE TO</a:t>
            </a:r>
          </a:p>
        </p:txBody>
      </p:sp>
    </p:spTree>
    <p:extLst>
      <p:ext uri="{BB962C8B-B14F-4D97-AF65-F5344CB8AC3E}">
        <p14:creationId xmlns:p14="http://schemas.microsoft.com/office/powerpoint/2010/main" val="4156295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39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Rossi</dc:creator>
  <cp:lastModifiedBy>Victor Rossi</cp:lastModifiedBy>
  <cp:revision>4</cp:revision>
  <dcterms:created xsi:type="dcterms:W3CDTF">2023-02-14T15:16:49Z</dcterms:created>
  <dcterms:modified xsi:type="dcterms:W3CDTF">2023-02-18T00:27:18Z</dcterms:modified>
</cp:coreProperties>
</file>